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7" r:id="rId34"/>
    <p:sldId id="293" r:id="rId35"/>
    <p:sldId id="294" r:id="rId36"/>
    <p:sldId id="295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XWELL, Becky" initials="BB" lastIdx="1" clrIdx="0">
    <p:extLst>
      <p:ext uri="{19B8F6BF-5375-455C-9EA6-DF929625EA0E}">
        <p15:presenceInfo xmlns:p15="http://schemas.microsoft.com/office/powerpoint/2012/main" userId="S-1-5-21-29509730-763046889-1244863647-3497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84C"/>
    <a:srgbClr val="3C3F4D"/>
    <a:srgbClr val="FF3763"/>
    <a:srgbClr val="00A8A8"/>
    <a:srgbClr val="FFC000"/>
    <a:srgbClr val="EAC81E"/>
    <a:srgbClr val="CFB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3E279-0EE0-A1F4-68C6-A81326103908}" v="23" dt="2023-05-25T09:34:28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317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XWELL, Becky" userId="823f72f1-ab7e-4b4e-8eb2-924d1a71c758" providerId="ADAL" clId="{4A5C6EFD-7B10-44A8-A15D-096B4C3EF4E6}"/>
    <pc:docChg chg="undo custSel addSld delSld modSld">
      <pc:chgData name="BOXWELL, Becky" userId="823f72f1-ab7e-4b4e-8eb2-924d1a71c758" providerId="ADAL" clId="{4A5C6EFD-7B10-44A8-A15D-096B4C3EF4E6}" dt="2023-02-27T15:25:36.465" v="6259" actId="207"/>
      <pc:docMkLst>
        <pc:docMk/>
      </pc:docMkLst>
      <pc:sldChg chg="addSp delSp modSp">
        <pc:chgData name="BOXWELL, Becky" userId="823f72f1-ab7e-4b4e-8eb2-924d1a71c758" providerId="ADAL" clId="{4A5C6EFD-7B10-44A8-A15D-096B4C3EF4E6}" dt="2023-02-27T15:00:30.394" v="5342"/>
        <pc:sldMkLst>
          <pc:docMk/>
          <pc:sldMk cId="413455945" sldId="256"/>
        </pc:sldMkLst>
        <pc:spChg chg="mod">
          <ac:chgData name="BOXWELL, Becky" userId="823f72f1-ab7e-4b4e-8eb2-924d1a71c758" providerId="ADAL" clId="{4A5C6EFD-7B10-44A8-A15D-096B4C3EF4E6}" dt="2023-02-27T15:00:30.394" v="5342"/>
          <ac:spMkLst>
            <pc:docMk/>
            <pc:sldMk cId="413455945" sldId="256"/>
            <ac:spMk id="46" creationId="{4F83ED81-5D75-4D31-B93C-72A8C4F134F6}"/>
          </ac:spMkLst>
        </pc:spChg>
        <pc:picChg chg="add del mod">
          <ac:chgData name="BOXWELL, Becky" userId="823f72f1-ab7e-4b4e-8eb2-924d1a71c758" providerId="ADAL" clId="{4A5C6EFD-7B10-44A8-A15D-096B4C3EF4E6}" dt="2023-02-27T15:00:04.409" v="5341" actId="1076"/>
          <ac:picMkLst>
            <pc:docMk/>
            <pc:sldMk cId="413455945" sldId="256"/>
            <ac:picMk id="14" creationId="{868531B5-0102-45E9-B153-57764D4EB0C4}"/>
          </ac:picMkLst>
        </pc:picChg>
      </pc:sldChg>
      <pc:sldChg chg="del">
        <pc:chgData name="BOXWELL, Becky" userId="823f72f1-ab7e-4b4e-8eb2-924d1a71c758" providerId="ADAL" clId="{4A5C6EFD-7B10-44A8-A15D-096B4C3EF4E6}" dt="2023-02-27T14:05:10.060" v="7" actId="2696"/>
        <pc:sldMkLst>
          <pc:docMk/>
          <pc:sldMk cId="776094624" sldId="260"/>
        </pc:sldMkLst>
      </pc:sldChg>
      <pc:sldChg chg="del">
        <pc:chgData name="BOXWELL, Becky" userId="823f72f1-ab7e-4b4e-8eb2-924d1a71c758" providerId="ADAL" clId="{4A5C6EFD-7B10-44A8-A15D-096B4C3EF4E6}" dt="2023-02-27T14:05:11.036" v="8" actId="2696"/>
        <pc:sldMkLst>
          <pc:docMk/>
          <pc:sldMk cId="1787506474" sldId="263"/>
        </pc:sldMkLst>
      </pc:sldChg>
      <pc:sldChg chg="modSp">
        <pc:chgData name="BOXWELL, Becky" userId="823f72f1-ab7e-4b4e-8eb2-924d1a71c758" providerId="ADAL" clId="{4A5C6EFD-7B10-44A8-A15D-096B4C3EF4E6}" dt="2023-02-27T14:41:45.452" v="3513" actId="207"/>
        <pc:sldMkLst>
          <pc:docMk/>
          <pc:sldMk cId="3417932828" sldId="266"/>
        </pc:sldMkLst>
        <pc:spChg chg="mod">
          <ac:chgData name="BOXWELL, Becky" userId="823f72f1-ab7e-4b4e-8eb2-924d1a71c758" providerId="ADAL" clId="{4A5C6EFD-7B10-44A8-A15D-096B4C3EF4E6}" dt="2023-02-27T14:41:45.452" v="3513" actId="207"/>
          <ac:spMkLst>
            <pc:docMk/>
            <pc:sldMk cId="3417932828" sldId="266"/>
            <ac:spMk id="52" creationId="{C56204A7-1EBF-4AF2-80C6-070D2C4CF4B9}"/>
          </ac:spMkLst>
        </pc:spChg>
        <pc:grpChg chg="mod">
          <ac:chgData name="BOXWELL, Becky" userId="823f72f1-ab7e-4b4e-8eb2-924d1a71c758" providerId="ADAL" clId="{4A5C6EFD-7B10-44A8-A15D-096B4C3EF4E6}" dt="2023-02-27T14:41:37.602" v="3511"/>
          <ac:grpSpMkLst>
            <pc:docMk/>
            <pc:sldMk cId="3417932828" sldId="266"/>
            <ac:grpSpMk id="2" creationId="{EF55DEA1-6057-4A62-9E9A-8E39C00D651B}"/>
          </ac:grpSpMkLst>
        </pc:grpChg>
        <pc:grpChg chg="mod">
          <ac:chgData name="BOXWELL, Becky" userId="823f72f1-ab7e-4b4e-8eb2-924d1a71c758" providerId="ADAL" clId="{4A5C6EFD-7B10-44A8-A15D-096B4C3EF4E6}" dt="2023-02-27T14:41:37.602" v="3511"/>
          <ac:grpSpMkLst>
            <pc:docMk/>
            <pc:sldMk cId="3417932828" sldId="266"/>
            <ac:grpSpMk id="50" creationId="{31F2E97D-D6B9-4CAB-AB07-348A2014E278}"/>
          </ac:grpSpMkLst>
        </pc:grpChg>
      </pc:sldChg>
      <pc:sldChg chg="modSp">
        <pc:chgData name="BOXWELL, Becky" userId="823f72f1-ab7e-4b4e-8eb2-924d1a71c758" providerId="ADAL" clId="{4A5C6EFD-7B10-44A8-A15D-096B4C3EF4E6}" dt="2023-02-27T14:41:55.822" v="3515" actId="207"/>
        <pc:sldMkLst>
          <pc:docMk/>
          <pc:sldMk cId="588910156" sldId="270"/>
        </pc:sldMkLst>
        <pc:spChg chg="mod">
          <ac:chgData name="BOXWELL, Becky" userId="823f72f1-ab7e-4b4e-8eb2-924d1a71c758" providerId="ADAL" clId="{4A5C6EFD-7B10-44A8-A15D-096B4C3EF4E6}" dt="2023-02-27T14:41:55.822" v="3515" actId="207"/>
          <ac:spMkLst>
            <pc:docMk/>
            <pc:sldMk cId="588910156" sldId="270"/>
            <ac:spMk id="52" creationId="{C56204A7-1EBF-4AF2-80C6-070D2C4CF4B9}"/>
          </ac:spMkLst>
        </pc:spChg>
        <pc:grpChg chg="mod">
          <ac:chgData name="BOXWELL, Becky" userId="823f72f1-ab7e-4b4e-8eb2-924d1a71c758" providerId="ADAL" clId="{4A5C6EFD-7B10-44A8-A15D-096B4C3EF4E6}" dt="2023-02-27T14:41:52.386" v="3514"/>
          <ac:grpSpMkLst>
            <pc:docMk/>
            <pc:sldMk cId="588910156" sldId="270"/>
            <ac:grpSpMk id="2" creationId="{FBFB4336-E598-4305-998F-D9B5A5D39079}"/>
          </ac:grpSpMkLst>
        </pc:grpChg>
        <pc:grpChg chg="mod">
          <ac:chgData name="BOXWELL, Becky" userId="823f72f1-ab7e-4b4e-8eb2-924d1a71c758" providerId="ADAL" clId="{4A5C6EFD-7B10-44A8-A15D-096B4C3EF4E6}" dt="2023-02-27T14:41:52.386" v="3514"/>
          <ac:grpSpMkLst>
            <pc:docMk/>
            <pc:sldMk cId="588910156" sldId="270"/>
            <ac:grpSpMk id="50" creationId="{31F2E97D-D6B9-4CAB-AB07-348A2014E278}"/>
          </ac:grpSpMkLst>
        </pc:grpChg>
      </pc:sldChg>
      <pc:sldChg chg="addSp modSp">
        <pc:chgData name="BOXWELL, Becky" userId="823f72f1-ab7e-4b4e-8eb2-924d1a71c758" providerId="ADAL" clId="{4A5C6EFD-7B10-44A8-A15D-096B4C3EF4E6}" dt="2023-02-27T14:04:39.551" v="5" actId="14100"/>
        <pc:sldMkLst>
          <pc:docMk/>
          <pc:sldMk cId="1598064666" sldId="273"/>
        </pc:sldMkLst>
        <pc:spChg chg="mod">
          <ac:chgData name="BOXWELL, Becky" userId="823f72f1-ab7e-4b4e-8eb2-924d1a71c758" providerId="ADAL" clId="{4A5C6EFD-7B10-44A8-A15D-096B4C3EF4E6}" dt="2023-02-27T14:04:39.551" v="5" actId="14100"/>
          <ac:spMkLst>
            <pc:docMk/>
            <pc:sldMk cId="1598064666" sldId="273"/>
            <ac:spMk id="59" creationId="{6D24D8B3-767B-4267-AE96-C8BFFC1D7D91}"/>
          </ac:spMkLst>
        </pc:spChg>
        <pc:picChg chg="add mod">
          <ac:chgData name="BOXWELL, Becky" userId="823f72f1-ab7e-4b4e-8eb2-924d1a71c758" providerId="ADAL" clId="{4A5C6EFD-7B10-44A8-A15D-096B4C3EF4E6}" dt="2023-02-27T14:04:37.331" v="4" actId="1076"/>
          <ac:picMkLst>
            <pc:docMk/>
            <pc:sldMk cId="1598064666" sldId="273"/>
            <ac:picMk id="129" creationId="{EE9C1306-DEAD-4384-B758-3A88C7252EC8}"/>
          </ac:picMkLst>
        </pc:picChg>
      </pc:sldChg>
      <pc:sldChg chg="addSp delSp modSp add">
        <pc:chgData name="BOXWELL, Becky" userId="823f72f1-ab7e-4b4e-8eb2-924d1a71c758" providerId="ADAL" clId="{4A5C6EFD-7B10-44A8-A15D-096B4C3EF4E6}" dt="2023-02-27T15:11:35.860" v="5721" actId="20577"/>
        <pc:sldMkLst>
          <pc:docMk/>
          <pc:sldMk cId="4079304268" sldId="274"/>
        </pc:sldMkLst>
        <pc:spChg chg="mod topLvl">
          <ac:chgData name="BOXWELL, Becky" userId="823f72f1-ab7e-4b4e-8eb2-924d1a71c758" providerId="ADAL" clId="{4A5C6EFD-7B10-44A8-A15D-096B4C3EF4E6}" dt="2023-02-27T14:20:28.541" v="1447" actId="164"/>
          <ac:spMkLst>
            <pc:docMk/>
            <pc:sldMk cId="4079304268" sldId="274"/>
            <ac:spMk id="43" creationId="{C74C2009-4237-4A4A-B26B-818F81260417}"/>
          </ac:spMkLst>
        </pc:spChg>
        <pc:spChg chg="mod">
          <ac:chgData name="BOXWELL, Becky" userId="823f72f1-ab7e-4b4e-8eb2-924d1a71c758" providerId="ADAL" clId="{4A5C6EFD-7B10-44A8-A15D-096B4C3EF4E6}" dt="2023-02-27T14:05:58.528" v="317" actId="20577"/>
          <ac:spMkLst>
            <pc:docMk/>
            <pc:sldMk cId="4079304268" sldId="274"/>
            <ac:spMk id="46" creationId="{4F83ED81-5D75-4D31-B93C-72A8C4F134F6}"/>
          </ac:spMkLst>
        </pc:spChg>
        <pc:spChg chg="mod topLvl">
          <ac:chgData name="BOXWELL, Becky" userId="823f72f1-ab7e-4b4e-8eb2-924d1a71c758" providerId="ADAL" clId="{4A5C6EFD-7B10-44A8-A15D-096B4C3EF4E6}" dt="2023-02-27T14:20:28.541" v="1447" actId="164"/>
          <ac:spMkLst>
            <pc:docMk/>
            <pc:sldMk cId="4079304268" sldId="274"/>
            <ac:spMk id="49" creationId="{CEA5232F-9A47-4C37-87F1-17328D5755EE}"/>
          </ac:spMkLst>
        </pc:spChg>
        <pc:spChg chg="mod">
          <ac:chgData name="BOXWELL, Becky" userId="823f72f1-ab7e-4b4e-8eb2-924d1a71c758" providerId="ADAL" clId="{4A5C6EFD-7B10-44A8-A15D-096B4C3EF4E6}" dt="2023-02-27T14:21:15.471" v="1464" actId="207"/>
          <ac:spMkLst>
            <pc:docMk/>
            <pc:sldMk cId="4079304268" sldId="274"/>
            <ac:spMk id="51" creationId="{84328330-0497-4541-895F-BBCF36D99764}"/>
          </ac:spMkLst>
        </pc:spChg>
        <pc:spChg chg="mod">
          <ac:chgData name="BOXWELL, Becky" userId="823f72f1-ab7e-4b4e-8eb2-924d1a71c758" providerId="ADAL" clId="{4A5C6EFD-7B10-44A8-A15D-096B4C3EF4E6}" dt="2023-02-27T14:42:41.983" v="3517" actId="207"/>
          <ac:spMkLst>
            <pc:docMk/>
            <pc:sldMk cId="4079304268" sldId="274"/>
            <ac:spMk id="52" creationId="{C56204A7-1EBF-4AF2-80C6-070D2C4CF4B9}"/>
          </ac:spMkLst>
        </pc:spChg>
        <pc:spChg chg="mod">
          <ac:chgData name="BOXWELL, Becky" userId="823f72f1-ab7e-4b4e-8eb2-924d1a71c758" providerId="ADAL" clId="{4A5C6EFD-7B10-44A8-A15D-096B4C3EF4E6}" dt="2023-02-27T14:05:32.956" v="172" actId="1038"/>
          <ac:spMkLst>
            <pc:docMk/>
            <pc:sldMk cId="4079304268" sldId="274"/>
            <ac:spMk id="53" creationId="{B06AFCE5-0335-4213-9EA3-F08C095EAE28}"/>
          </ac:spMkLst>
        </pc:spChg>
        <pc:spChg chg="mod">
          <ac:chgData name="BOXWELL, Becky" userId="823f72f1-ab7e-4b4e-8eb2-924d1a71c758" providerId="ADAL" clId="{4A5C6EFD-7B10-44A8-A15D-096B4C3EF4E6}" dt="2023-02-27T14:05:32.956" v="172" actId="1038"/>
          <ac:spMkLst>
            <pc:docMk/>
            <pc:sldMk cId="4079304268" sldId="274"/>
            <ac:spMk id="54" creationId="{B6F341A4-D1F5-4512-8C7C-5909B7269A93}"/>
          </ac:spMkLst>
        </pc:spChg>
        <pc:spChg chg="mod">
          <ac:chgData name="BOXWELL, Becky" userId="823f72f1-ab7e-4b4e-8eb2-924d1a71c758" providerId="ADAL" clId="{4A5C6EFD-7B10-44A8-A15D-096B4C3EF4E6}" dt="2023-02-27T14:05:32.956" v="172" actId="1038"/>
          <ac:spMkLst>
            <pc:docMk/>
            <pc:sldMk cId="4079304268" sldId="274"/>
            <ac:spMk id="55" creationId="{63066FBD-7A62-4E95-8C8B-9B60CAF7C81D}"/>
          </ac:spMkLst>
        </pc:spChg>
        <pc:spChg chg="mod">
          <ac:chgData name="BOXWELL, Becky" userId="823f72f1-ab7e-4b4e-8eb2-924d1a71c758" providerId="ADAL" clId="{4A5C6EFD-7B10-44A8-A15D-096B4C3EF4E6}" dt="2023-02-27T14:05:32.956" v="172" actId="1038"/>
          <ac:spMkLst>
            <pc:docMk/>
            <pc:sldMk cId="4079304268" sldId="274"/>
            <ac:spMk id="57" creationId="{17AE4887-3841-44F8-98DE-6D2718910206}"/>
          </ac:spMkLst>
        </pc:spChg>
        <pc:spChg chg="mod">
          <ac:chgData name="BOXWELL, Becky" userId="823f72f1-ab7e-4b4e-8eb2-924d1a71c758" providerId="ADAL" clId="{4A5C6EFD-7B10-44A8-A15D-096B4C3EF4E6}" dt="2023-02-27T14:05:24.480" v="143" actId="1037"/>
          <ac:spMkLst>
            <pc:docMk/>
            <pc:sldMk cId="4079304268" sldId="274"/>
            <ac:spMk id="59" creationId="{6D24D8B3-767B-4267-AE96-C8BFFC1D7D91}"/>
          </ac:spMkLst>
        </pc:spChg>
        <pc:spChg chg="mod">
          <ac:chgData name="BOXWELL, Becky" userId="823f72f1-ab7e-4b4e-8eb2-924d1a71c758" providerId="ADAL" clId="{4A5C6EFD-7B10-44A8-A15D-096B4C3EF4E6}" dt="2023-02-27T14:05:24.480" v="143" actId="1037"/>
          <ac:spMkLst>
            <pc:docMk/>
            <pc:sldMk cId="4079304268" sldId="274"/>
            <ac:spMk id="61" creationId="{1995A877-54A6-45B8-A339-38B6AA3189A7}"/>
          </ac:spMkLst>
        </pc:spChg>
        <pc:spChg chg="mod">
          <ac:chgData name="BOXWELL, Becky" userId="823f72f1-ab7e-4b4e-8eb2-924d1a71c758" providerId="ADAL" clId="{4A5C6EFD-7B10-44A8-A15D-096B4C3EF4E6}" dt="2023-02-27T15:11:35.860" v="5721" actId="20577"/>
          <ac:spMkLst>
            <pc:docMk/>
            <pc:sldMk cId="4079304268" sldId="274"/>
            <ac:spMk id="109" creationId="{1A600860-BEF8-405E-9E81-E9C261ACE0D3}"/>
          </ac:spMkLst>
        </pc:spChg>
        <pc:grpChg chg="del mod">
          <ac:chgData name="BOXWELL, Becky" userId="823f72f1-ab7e-4b4e-8eb2-924d1a71c758" providerId="ADAL" clId="{4A5C6EFD-7B10-44A8-A15D-096B4C3EF4E6}" dt="2023-02-27T14:06:45.931" v="379" actId="165"/>
          <ac:grpSpMkLst>
            <pc:docMk/>
            <pc:sldMk cId="4079304268" sldId="274"/>
            <ac:grpSpMk id="2" creationId="{FBFB4336-E598-4305-998F-D9B5A5D39079}"/>
          </ac:grpSpMkLst>
        </pc:grpChg>
        <pc:grpChg chg="add mod">
          <ac:chgData name="BOXWELL, Becky" userId="823f72f1-ab7e-4b4e-8eb2-924d1a71c758" providerId="ADAL" clId="{4A5C6EFD-7B10-44A8-A15D-096B4C3EF4E6}" dt="2023-02-27T14:42:38.913" v="3516"/>
          <ac:grpSpMkLst>
            <pc:docMk/>
            <pc:sldMk cId="4079304268" sldId="274"/>
            <ac:grpSpMk id="3" creationId="{08558361-908D-482B-B67B-D61121C4DA9B}"/>
          </ac:grpSpMkLst>
        </pc:grpChg>
        <pc:grpChg chg="mod topLvl">
          <ac:chgData name="BOXWELL, Becky" userId="823f72f1-ab7e-4b4e-8eb2-924d1a71c758" providerId="ADAL" clId="{4A5C6EFD-7B10-44A8-A15D-096B4C3EF4E6}" dt="2023-02-27T14:42:38.913" v="3516"/>
          <ac:grpSpMkLst>
            <pc:docMk/>
            <pc:sldMk cId="4079304268" sldId="274"/>
            <ac:grpSpMk id="50" creationId="{31F2E97D-D6B9-4CAB-AB07-348A2014E278}"/>
          </ac:grpSpMkLst>
        </pc:grpChg>
        <pc:picChg chg="mod">
          <ac:chgData name="BOXWELL, Becky" userId="823f72f1-ab7e-4b4e-8eb2-924d1a71c758" providerId="ADAL" clId="{4A5C6EFD-7B10-44A8-A15D-096B4C3EF4E6}" dt="2023-02-27T14:05:39.171" v="235" actId="1035"/>
          <ac:picMkLst>
            <pc:docMk/>
            <pc:sldMk cId="4079304268" sldId="274"/>
            <ac:picMk id="45" creationId="{A0E4D0C2-3C42-41EE-A8F1-6F08956B49CD}"/>
          </ac:picMkLst>
        </pc:picChg>
        <pc:picChg chg="mod">
          <ac:chgData name="BOXWELL, Becky" userId="823f72f1-ab7e-4b4e-8eb2-924d1a71c758" providerId="ADAL" clId="{4A5C6EFD-7B10-44A8-A15D-096B4C3EF4E6}" dt="2023-02-27T14:05:32.956" v="172" actId="1038"/>
          <ac:picMkLst>
            <pc:docMk/>
            <pc:sldMk cId="4079304268" sldId="274"/>
            <ac:picMk id="56" creationId="{DA8D6427-018B-4ADC-B4A0-75F880DF0520}"/>
          </ac:picMkLst>
        </pc:picChg>
        <pc:picChg chg="mod">
          <ac:chgData name="BOXWELL, Becky" userId="823f72f1-ab7e-4b4e-8eb2-924d1a71c758" providerId="ADAL" clId="{4A5C6EFD-7B10-44A8-A15D-096B4C3EF4E6}" dt="2023-02-27T14:05:32.956" v="172" actId="1038"/>
          <ac:picMkLst>
            <pc:docMk/>
            <pc:sldMk cId="4079304268" sldId="274"/>
            <ac:picMk id="58" creationId="{73E3D149-A7FB-4A21-8304-2165CD894878}"/>
          </ac:picMkLst>
        </pc:picChg>
        <pc:picChg chg="mod">
          <ac:chgData name="BOXWELL, Becky" userId="823f72f1-ab7e-4b4e-8eb2-924d1a71c758" providerId="ADAL" clId="{4A5C6EFD-7B10-44A8-A15D-096B4C3EF4E6}" dt="2023-02-27T14:05:17.271" v="72" actId="1035"/>
          <ac:picMkLst>
            <pc:docMk/>
            <pc:sldMk cId="4079304268" sldId="274"/>
            <ac:picMk id="129" creationId="{EE9C1306-DEAD-4384-B758-3A88C7252EC8}"/>
          </ac:picMkLst>
        </pc:picChg>
      </pc:sldChg>
      <pc:sldChg chg="addSp modSp add">
        <pc:chgData name="BOXWELL, Becky" userId="823f72f1-ab7e-4b4e-8eb2-924d1a71c758" providerId="ADAL" clId="{4A5C6EFD-7B10-44A8-A15D-096B4C3EF4E6}" dt="2023-02-27T15:17:05.540" v="6091" actId="164"/>
        <pc:sldMkLst>
          <pc:docMk/>
          <pc:sldMk cId="2334180806" sldId="275"/>
        </pc:sldMkLst>
        <pc:spChg chg="mod">
          <ac:chgData name="BOXWELL, Becky" userId="823f72f1-ab7e-4b4e-8eb2-924d1a71c758" providerId="ADAL" clId="{4A5C6EFD-7B10-44A8-A15D-096B4C3EF4E6}" dt="2023-02-27T14:07:59.181" v="595" actId="1037"/>
          <ac:spMkLst>
            <pc:docMk/>
            <pc:sldMk cId="2334180806" sldId="275"/>
            <ac:spMk id="43" creationId="{C74C2009-4237-4A4A-B26B-818F81260417}"/>
          </ac:spMkLst>
        </pc:spChg>
        <pc:spChg chg="mod">
          <ac:chgData name="BOXWELL, Becky" userId="823f72f1-ab7e-4b4e-8eb2-924d1a71c758" providerId="ADAL" clId="{4A5C6EFD-7B10-44A8-A15D-096B4C3EF4E6}" dt="2023-02-27T14:08:18.823" v="684" actId="1035"/>
          <ac:spMkLst>
            <pc:docMk/>
            <pc:sldMk cId="2334180806" sldId="275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4:07:59.181" v="595" actId="1037"/>
          <ac:spMkLst>
            <pc:docMk/>
            <pc:sldMk cId="2334180806" sldId="275"/>
            <ac:spMk id="49" creationId="{CEA5232F-9A47-4C37-87F1-17328D5755EE}"/>
          </ac:spMkLst>
        </pc:spChg>
        <pc:spChg chg="mod">
          <ac:chgData name="BOXWELL, Becky" userId="823f72f1-ab7e-4b4e-8eb2-924d1a71c758" providerId="ADAL" clId="{4A5C6EFD-7B10-44A8-A15D-096B4C3EF4E6}" dt="2023-02-27T14:21:27.931" v="1466" actId="207"/>
          <ac:spMkLst>
            <pc:docMk/>
            <pc:sldMk cId="2334180806" sldId="275"/>
            <ac:spMk id="51" creationId="{84328330-0497-4541-895F-BBCF36D99764}"/>
          </ac:spMkLst>
        </pc:spChg>
        <pc:spChg chg="mod">
          <ac:chgData name="BOXWELL, Becky" userId="823f72f1-ab7e-4b4e-8eb2-924d1a71c758" providerId="ADAL" clId="{4A5C6EFD-7B10-44A8-A15D-096B4C3EF4E6}" dt="2023-02-27T14:21:25.611" v="1465" actId="207"/>
          <ac:spMkLst>
            <pc:docMk/>
            <pc:sldMk cId="2334180806" sldId="275"/>
            <ac:spMk id="52" creationId="{C56204A7-1EBF-4AF2-80C6-070D2C4CF4B9}"/>
          </ac:spMkLst>
        </pc:spChg>
        <pc:spChg chg="mod">
          <ac:chgData name="BOXWELL, Becky" userId="823f72f1-ab7e-4b4e-8eb2-924d1a71c758" providerId="ADAL" clId="{4A5C6EFD-7B10-44A8-A15D-096B4C3EF4E6}" dt="2023-02-27T14:14:09.101" v="705" actId="20577"/>
          <ac:spMkLst>
            <pc:docMk/>
            <pc:sldMk cId="2334180806" sldId="275"/>
            <ac:spMk id="89" creationId="{3D5C48FF-ACDC-499B-B6E4-509B659B1407}"/>
          </ac:spMkLst>
        </pc:spChg>
        <pc:spChg chg="mod">
          <ac:chgData name="BOXWELL, Becky" userId="823f72f1-ab7e-4b4e-8eb2-924d1a71c758" providerId="ADAL" clId="{4A5C6EFD-7B10-44A8-A15D-096B4C3EF4E6}" dt="2023-02-27T14:14:00.781" v="703" actId="20577"/>
          <ac:spMkLst>
            <pc:docMk/>
            <pc:sldMk cId="2334180806" sldId="275"/>
            <ac:spMk id="93" creationId="{3B7A5DD0-0E0E-48D4-8BF2-10FC668121D0}"/>
          </ac:spMkLst>
        </pc:spChg>
        <pc:spChg chg="mod">
          <ac:chgData name="BOXWELL, Becky" userId="823f72f1-ab7e-4b4e-8eb2-924d1a71c758" providerId="ADAL" clId="{4A5C6EFD-7B10-44A8-A15D-096B4C3EF4E6}" dt="2023-02-27T14:13:51.021" v="701" actId="20577"/>
          <ac:spMkLst>
            <pc:docMk/>
            <pc:sldMk cId="2334180806" sldId="275"/>
            <ac:spMk id="98" creationId="{D1290C73-AFFD-4CB9-B6B7-6E86A6F69EC0}"/>
          </ac:spMkLst>
        </pc:spChg>
        <pc:spChg chg="mod">
          <ac:chgData name="BOXWELL, Becky" userId="823f72f1-ab7e-4b4e-8eb2-924d1a71c758" providerId="ADAL" clId="{4A5C6EFD-7B10-44A8-A15D-096B4C3EF4E6}" dt="2023-02-27T14:13:35.651" v="699" actId="20577"/>
          <ac:spMkLst>
            <pc:docMk/>
            <pc:sldMk cId="2334180806" sldId="275"/>
            <ac:spMk id="102" creationId="{79D5EFF8-1402-4185-A2DE-8D93982FF282}"/>
          </ac:spMkLst>
        </pc:spChg>
        <pc:spChg chg="mod">
          <ac:chgData name="BOXWELL, Becky" userId="823f72f1-ab7e-4b4e-8eb2-924d1a71c758" providerId="ADAL" clId="{4A5C6EFD-7B10-44A8-A15D-096B4C3EF4E6}" dt="2023-02-27T14:13:29.851" v="691" actId="14100"/>
          <ac:spMkLst>
            <pc:docMk/>
            <pc:sldMk cId="2334180806" sldId="275"/>
            <ac:spMk id="106" creationId="{86408C00-1A2D-46DD-839B-2838579F74D0}"/>
          </ac:spMkLst>
        </pc:spChg>
        <pc:spChg chg="mod">
          <ac:chgData name="BOXWELL, Becky" userId="823f72f1-ab7e-4b4e-8eb2-924d1a71c758" providerId="ADAL" clId="{4A5C6EFD-7B10-44A8-A15D-096B4C3EF4E6}" dt="2023-02-27T15:17:05.540" v="6091" actId="164"/>
          <ac:spMkLst>
            <pc:docMk/>
            <pc:sldMk cId="2334180806" sldId="275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5:17:05.540" v="6091" actId="164"/>
          <ac:spMkLst>
            <pc:docMk/>
            <pc:sldMk cId="2334180806" sldId="275"/>
            <ac:spMk id="109" creationId="{1A600860-BEF8-405E-9E81-E9C261ACE0D3}"/>
          </ac:spMkLst>
        </pc:spChg>
        <pc:grpChg chg="add mod">
          <ac:chgData name="BOXWELL, Becky" userId="823f72f1-ab7e-4b4e-8eb2-924d1a71c758" providerId="ADAL" clId="{4A5C6EFD-7B10-44A8-A15D-096B4C3EF4E6}" dt="2023-02-27T15:17:05.540" v="6091" actId="164"/>
          <ac:grpSpMkLst>
            <pc:docMk/>
            <pc:sldMk cId="2334180806" sldId="275"/>
            <ac:grpSpMk id="2" creationId="{0EE62BD1-9794-4DF8-8EA4-6C8F1F5D6270}"/>
          </ac:grpSpMkLst>
        </pc:grpChg>
        <pc:grpChg chg="mod">
          <ac:chgData name="BOXWELL, Becky" userId="823f72f1-ab7e-4b4e-8eb2-924d1a71c758" providerId="ADAL" clId="{4A5C6EFD-7B10-44A8-A15D-096B4C3EF4E6}" dt="2023-02-27T14:07:59.181" v="595" actId="1037"/>
          <ac:grpSpMkLst>
            <pc:docMk/>
            <pc:sldMk cId="2334180806" sldId="275"/>
            <ac:grpSpMk id="50" creationId="{31F2E97D-D6B9-4CAB-AB07-348A2014E278}"/>
          </ac:grpSpMkLst>
        </pc:grpChg>
        <pc:grpChg chg="mod">
          <ac:chgData name="BOXWELL, Becky" userId="823f72f1-ab7e-4b4e-8eb2-924d1a71c758" providerId="ADAL" clId="{4A5C6EFD-7B10-44A8-A15D-096B4C3EF4E6}" dt="2023-02-27T14:13:02.545" v="686" actId="207"/>
          <ac:grpSpMkLst>
            <pc:docMk/>
            <pc:sldMk cId="2334180806" sldId="275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08:11.691" v="652" actId="1036"/>
          <ac:grpSpMkLst>
            <pc:docMk/>
            <pc:sldMk cId="2334180806" sldId="275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08:11.691" v="652" actId="1036"/>
          <ac:grpSpMkLst>
            <pc:docMk/>
            <pc:sldMk cId="2334180806" sldId="275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08:11.691" v="652" actId="1036"/>
          <ac:grpSpMkLst>
            <pc:docMk/>
            <pc:sldMk cId="2334180806" sldId="275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4:08:11.691" v="652" actId="1036"/>
          <ac:grpSpMkLst>
            <pc:docMk/>
            <pc:sldMk cId="2334180806" sldId="275"/>
            <ac:grpSpMk id="103" creationId="{3F2F25EC-246C-40E1-BBCC-C2ADE7B134FE}"/>
          </ac:grpSpMkLst>
        </pc:grpChg>
        <pc:picChg chg="mod">
          <ac:chgData name="BOXWELL, Becky" userId="823f72f1-ab7e-4b4e-8eb2-924d1a71c758" providerId="ADAL" clId="{4A5C6EFD-7B10-44A8-A15D-096B4C3EF4E6}" dt="2023-02-27T14:07:42.311" v="413" actId="1035"/>
          <ac:picMkLst>
            <pc:docMk/>
            <pc:sldMk cId="2334180806" sldId="275"/>
            <ac:picMk id="45" creationId="{A0E4D0C2-3C42-41EE-A8F1-6F08956B49CD}"/>
          </ac:picMkLst>
        </pc:picChg>
        <pc:cxnChg chg="mod">
          <ac:chgData name="BOXWELL, Becky" userId="823f72f1-ab7e-4b4e-8eb2-924d1a71c758" providerId="ADAL" clId="{4A5C6EFD-7B10-44A8-A15D-096B4C3EF4E6}" dt="2023-02-27T14:08:11.691" v="652" actId="1036"/>
          <ac:cxnSpMkLst>
            <pc:docMk/>
            <pc:sldMk cId="2334180806" sldId="275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08:11.691" v="652" actId="1036"/>
          <ac:cxnSpMkLst>
            <pc:docMk/>
            <pc:sldMk cId="2334180806" sldId="275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5:17:05.540" v="6091" actId="164"/>
          <ac:cxnSpMkLst>
            <pc:docMk/>
            <pc:sldMk cId="2334180806" sldId="275"/>
            <ac:cxnSpMk id="107" creationId="{5452858C-D9F7-4D7E-8A5A-FC10B77F59B1}"/>
          </ac:cxnSpMkLst>
        </pc:cxnChg>
      </pc:sldChg>
      <pc:sldChg chg="addSp modSp add">
        <pc:chgData name="BOXWELL, Becky" userId="823f72f1-ab7e-4b4e-8eb2-924d1a71c758" providerId="ADAL" clId="{4A5C6EFD-7B10-44A8-A15D-096B4C3EF4E6}" dt="2023-02-27T15:17:04.861" v="6090" actId="164"/>
        <pc:sldMkLst>
          <pc:docMk/>
          <pc:sldMk cId="220129850" sldId="276"/>
        </pc:sldMkLst>
        <pc:spChg chg="mod">
          <ac:chgData name="BOXWELL, Becky" userId="823f72f1-ab7e-4b4e-8eb2-924d1a71c758" providerId="ADAL" clId="{4A5C6EFD-7B10-44A8-A15D-096B4C3EF4E6}" dt="2023-02-27T14:21:35.871" v="1468" actId="207"/>
          <ac:spMkLst>
            <pc:docMk/>
            <pc:sldMk cId="220129850" sldId="276"/>
            <ac:spMk id="51" creationId="{84328330-0497-4541-895F-BBCF36D99764}"/>
          </ac:spMkLst>
        </pc:spChg>
        <pc:spChg chg="mod">
          <ac:chgData name="BOXWELL, Becky" userId="823f72f1-ab7e-4b4e-8eb2-924d1a71c758" providerId="ADAL" clId="{4A5C6EFD-7B10-44A8-A15D-096B4C3EF4E6}" dt="2023-02-27T14:21:32.531" v="1467" actId="207"/>
          <ac:spMkLst>
            <pc:docMk/>
            <pc:sldMk cId="220129850" sldId="276"/>
            <ac:spMk id="52" creationId="{C56204A7-1EBF-4AF2-80C6-070D2C4CF4B9}"/>
          </ac:spMkLst>
        </pc:spChg>
        <pc:spChg chg="mod">
          <ac:chgData name="BOXWELL, Becky" userId="823f72f1-ab7e-4b4e-8eb2-924d1a71c758" providerId="ADAL" clId="{4A5C6EFD-7B10-44A8-A15D-096B4C3EF4E6}" dt="2023-02-27T15:17:04.861" v="6090" actId="164"/>
          <ac:spMkLst>
            <pc:docMk/>
            <pc:sldMk cId="220129850" sldId="276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5:17:04.861" v="6090" actId="164"/>
          <ac:spMkLst>
            <pc:docMk/>
            <pc:sldMk cId="220129850" sldId="276"/>
            <ac:spMk id="109" creationId="{1A600860-BEF8-405E-9E81-E9C261ACE0D3}"/>
          </ac:spMkLst>
        </pc:spChg>
        <pc:grpChg chg="add mod">
          <ac:chgData name="BOXWELL, Becky" userId="823f72f1-ab7e-4b4e-8eb2-924d1a71c758" providerId="ADAL" clId="{4A5C6EFD-7B10-44A8-A15D-096B4C3EF4E6}" dt="2023-02-27T15:17:04.861" v="6090" actId="164"/>
          <ac:grpSpMkLst>
            <pc:docMk/>
            <pc:sldMk cId="220129850" sldId="276"/>
            <ac:grpSpMk id="2" creationId="{79939D30-6E28-4B3C-9710-DFBA1CA9F92B}"/>
          </ac:grpSpMkLst>
        </pc:grpChg>
        <pc:grpChg chg="mod">
          <ac:chgData name="BOXWELL, Becky" userId="823f72f1-ab7e-4b4e-8eb2-924d1a71c758" providerId="ADAL" clId="{4A5C6EFD-7B10-44A8-A15D-096B4C3EF4E6}" dt="2023-02-27T14:14:23.681" v="707" actId="207"/>
          <ac:grpSpMkLst>
            <pc:docMk/>
            <pc:sldMk cId="220129850" sldId="276"/>
            <ac:grpSpMk id="99" creationId="{E9F13B48-B7E5-4153-A02A-45D8E61D3424}"/>
          </ac:grpSpMkLst>
        </pc:grpChg>
        <pc:cxnChg chg="mod">
          <ac:chgData name="BOXWELL, Becky" userId="823f72f1-ab7e-4b4e-8eb2-924d1a71c758" providerId="ADAL" clId="{4A5C6EFD-7B10-44A8-A15D-096B4C3EF4E6}" dt="2023-02-27T15:17:04.861" v="6090" actId="164"/>
          <ac:cxnSpMkLst>
            <pc:docMk/>
            <pc:sldMk cId="220129850" sldId="276"/>
            <ac:cxnSpMk id="107" creationId="{5452858C-D9F7-4D7E-8A5A-FC10B77F59B1}"/>
          </ac:cxnSpMkLst>
        </pc:cxnChg>
      </pc:sldChg>
      <pc:sldChg chg="addSp modSp add">
        <pc:chgData name="BOXWELL, Becky" userId="823f72f1-ab7e-4b4e-8eb2-924d1a71c758" providerId="ADAL" clId="{4A5C6EFD-7B10-44A8-A15D-096B4C3EF4E6}" dt="2023-02-27T14:21:46.131" v="1470" actId="207"/>
        <pc:sldMkLst>
          <pc:docMk/>
          <pc:sldMk cId="1818898619" sldId="277"/>
        </pc:sldMkLst>
        <pc:spChg chg="mod">
          <ac:chgData name="BOXWELL, Becky" userId="823f72f1-ab7e-4b4e-8eb2-924d1a71c758" providerId="ADAL" clId="{4A5C6EFD-7B10-44A8-A15D-096B4C3EF4E6}" dt="2023-02-27T14:20:42.841" v="1448" actId="164"/>
          <ac:spMkLst>
            <pc:docMk/>
            <pc:sldMk cId="1818898619" sldId="277"/>
            <ac:spMk id="43" creationId="{C74C2009-4237-4A4A-B26B-818F81260417}"/>
          </ac:spMkLst>
        </pc:spChg>
        <pc:spChg chg="mod">
          <ac:chgData name="BOXWELL, Becky" userId="823f72f1-ab7e-4b4e-8eb2-924d1a71c758" providerId="ADAL" clId="{4A5C6EFD-7B10-44A8-A15D-096B4C3EF4E6}" dt="2023-02-27T14:14:52.181" v="804" actId="1035"/>
          <ac:spMkLst>
            <pc:docMk/>
            <pc:sldMk cId="1818898619" sldId="277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4:20:42.841" v="1448" actId="164"/>
          <ac:spMkLst>
            <pc:docMk/>
            <pc:sldMk cId="1818898619" sldId="277"/>
            <ac:spMk id="49" creationId="{CEA5232F-9A47-4C37-87F1-17328D5755EE}"/>
          </ac:spMkLst>
        </pc:spChg>
        <pc:spChg chg="mod">
          <ac:chgData name="BOXWELL, Becky" userId="823f72f1-ab7e-4b4e-8eb2-924d1a71c758" providerId="ADAL" clId="{4A5C6EFD-7B10-44A8-A15D-096B4C3EF4E6}" dt="2023-02-27T14:21:46.131" v="1470" actId="207"/>
          <ac:spMkLst>
            <pc:docMk/>
            <pc:sldMk cId="1818898619" sldId="277"/>
            <ac:spMk id="51" creationId="{84328330-0497-4541-895F-BBCF36D99764}"/>
          </ac:spMkLst>
        </pc:spChg>
        <pc:spChg chg="mod">
          <ac:chgData name="BOXWELL, Becky" userId="823f72f1-ab7e-4b4e-8eb2-924d1a71c758" providerId="ADAL" clId="{4A5C6EFD-7B10-44A8-A15D-096B4C3EF4E6}" dt="2023-02-27T14:21:43.291" v="1469" actId="207"/>
          <ac:spMkLst>
            <pc:docMk/>
            <pc:sldMk cId="1818898619" sldId="277"/>
            <ac:spMk id="52" creationId="{C56204A7-1EBF-4AF2-80C6-070D2C4CF4B9}"/>
          </ac:spMkLst>
        </pc:spChg>
        <pc:spChg chg="mod">
          <ac:chgData name="BOXWELL, Becky" userId="823f72f1-ab7e-4b4e-8eb2-924d1a71c758" providerId="ADAL" clId="{4A5C6EFD-7B10-44A8-A15D-096B4C3EF4E6}" dt="2023-02-27T14:14:59.071" v="858" actId="1037"/>
          <ac:spMkLst>
            <pc:docMk/>
            <pc:sldMk cId="1818898619" sldId="277"/>
            <ac:spMk id="53" creationId="{B06AFCE5-0335-4213-9EA3-F08C095EAE28}"/>
          </ac:spMkLst>
        </pc:spChg>
        <pc:spChg chg="mod">
          <ac:chgData name="BOXWELL, Becky" userId="823f72f1-ab7e-4b4e-8eb2-924d1a71c758" providerId="ADAL" clId="{4A5C6EFD-7B10-44A8-A15D-096B4C3EF4E6}" dt="2023-02-27T14:14:59.071" v="858" actId="1037"/>
          <ac:spMkLst>
            <pc:docMk/>
            <pc:sldMk cId="1818898619" sldId="277"/>
            <ac:spMk id="54" creationId="{B6F341A4-D1F5-4512-8C7C-5909B7269A93}"/>
          </ac:spMkLst>
        </pc:spChg>
        <pc:spChg chg="mod">
          <ac:chgData name="BOXWELL, Becky" userId="823f72f1-ab7e-4b4e-8eb2-924d1a71c758" providerId="ADAL" clId="{4A5C6EFD-7B10-44A8-A15D-096B4C3EF4E6}" dt="2023-02-27T14:14:59.071" v="858" actId="1037"/>
          <ac:spMkLst>
            <pc:docMk/>
            <pc:sldMk cId="1818898619" sldId="277"/>
            <ac:spMk id="55" creationId="{63066FBD-7A62-4E95-8C8B-9B60CAF7C81D}"/>
          </ac:spMkLst>
        </pc:spChg>
        <pc:spChg chg="mod">
          <ac:chgData name="BOXWELL, Becky" userId="823f72f1-ab7e-4b4e-8eb2-924d1a71c758" providerId="ADAL" clId="{4A5C6EFD-7B10-44A8-A15D-096B4C3EF4E6}" dt="2023-02-27T14:14:59.071" v="858" actId="1037"/>
          <ac:spMkLst>
            <pc:docMk/>
            <pc:sldMk cId="1818898619" sldId="277"/>
            <ac:spMk id="57" creationId="{17AE4887-3841-44F8-98DE-6D2718910206}"/>
          </ac:spMkLst>
        </pc:spChg>
        <pc:spChg chg="mod">
          <ac:chgData name="BOXWELL, Becky" userId="823f72f1-ab7e-4b4e-8eb2-924d1a71c758" providerId="ADAL" clId="{4A5C6EFD-7B10-44A8-A15D-096B4C3EF4E6}" dt="2023-02-27T14:19:19.451" v="1132" actId="1035"/>
          <ac:spMkLst>
            <pc:docMk/>
            <pc:sldMk cId="1818898619" sldId="277"/>
            <ac:spMk id="59" creationId="{6D24D8B3-767B-4267-AE96-C8BFFC1D7D91}"/>
          </ac:spMkLst>
        </pc:spChg>
        <pc:spChg chg="mod">
          <ac:chgData name="BOXWELL, Becky" userId="823f72f1-ab7e-4b4e-8eb2-924d1a71c758" providerId="ADAL" clId="{4A5C6EFD-7B10-44A8-A15D-096B4C3EF4E6}" dt="2023-02-27T14:19:16.002" v="1115" actId="20577"/>
          <ac:spMkLst>
            <pc:docMk/>
            <pc:sldMk cId="1818898619" sldId="277"/>
            <ac:spMk id="61" creationId="{1995A877-54A6-45B8-A339-38B6AA3189A7}"/>
          </ac:spMkLst>
        </pc:spChg>
        <pc:spChg chg="mod">
          <ac:chgData name="BOXWELL, Becky" userId="823f72f1-ab7e-4b4e-8eb2-924d1a71c758" providerId="ADAL" clId="{4A5C6EFD-7B10-44A8-A15D-096B4C3EF4E6}" dt="2023-02-27T14:14:47.645" v="781" actId="1036"/>
          <ac:spMkLst>
            <pc:docMk/>
            <pc:sldMk cId="1818898619" sldId="277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4:14:47.645" v="781" actId="1036"/>
          <ac:spMkLst>
            <pc:docMk/>
            <pc:sldMk cId="1818898619" sldId="277"/>
            <ac:spMk id="109" creationId="{1A600860-BEF8-405E-9E81-E9C261ACE0D3}"/>
          </ac:spMkLst>
        </pc:spChg>
        <pc:grpChg chg="add mod">
          <ac:chgData name="BOXWELL, Becky" userId="823f72f1-ab7e-4b4e-8eb2-924d1a71c758" providerId="ADAL" clId="{4A5C6EFD-7B10-44A8-A15D-096B4C3EF4E6}" dt="2023-02-27T14:20:42.841" v="1448" actId="164"/>
          <ac:grpSpMkLst>
            <pc:docMk/>
            <pc:sldMk cId="1818898619" sldId="277"/>
            <ac:grpSpMk id="3" creationId="{B4D58EE2-7E93-4DC9-B54B-75496F7FCD49}"/>
          </ac:grpSpMkLst>
        </pc:grpChg>
        <pc:grpChg chg="mod">
          <ac:chgData name="BOXWELL, Becky" userId="823f72f1-ab7e-4b4e-8eb2-924d1a71c758" providerId="ADAL" clId="{4A5C6EFD-7B10-44A8-A15D-096B4C3EF4E6}" dt="2023-02-27T14:20:42.841" v="1448" actId="164"/>
          <ac:grpSpMkLst>
            <pc:docMk/>
            <pc:sldMk cId="1818898619" sldId="277"/>
            <ac:grpSpMk id="50" creationId="{31F2E97D-D6B9-4CAB-AB07-348A2014E278}"/>
          </ac:grpSpMkLst>
        </pc:grpChg>
        <pc:grpChg chg="mod">
          <ac:chgData name="BOXWELL, Becky" userId="823f72f1-ab7e-4b4e-8eb2-924d1a71c758" providerId="ADAL" clId="{4A5C6EFD-7B10-44A8-A15D-096B4C3EF4E6}" dt="2023-02-27T14:14:47.645" v="781" actId="1036"/>
          <ac:grpSpMkLst>
            <pc:docMk/>
            <pc:sldMk cId="1818898619" sldId="277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14:47.645" v="781" actId="1036"/>
          <ac:grpSpMkLst>
            <pc:docMk/>
            <pc:sldMk cId="1818898619" sldId="277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14:47.645" v="781" actId="1036"/>
          <ac:grpSpMkLst>
            <pc:docMk/>
            <pc:sldMk cId="1818898619" sldId="277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14:47.645" v="781" actId="1036"/>
          <ac:grpSpMkLst>
            <pc:docMk/>
            <pc:sldMk cId="1818898619" sldId="277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4:14:47.645" v="781" actId="1036"/>
          <ac:grpSpMkLst>
            <pc:docMk/>
            <pc:sldMk cId="1818898619" sldId="277"/>
            <ac:grpSpMk id="103" creationId="{3F2F25EC-246C-40E1-BBCC-C2ADE7B134FE}"/>
          </ac:grpSpMkLst>
        </pc:grpChg>
        <pc:graphicFrameChg chg="add mod modGraphic">
          <ac:chgData name="BOXWELL, Becky" userId="823f72f1-ab7e-4b4e-8eb2-924d1a71c758" providerId="ADAL" clId="{4A5C6EFD-7B10-44A8-A15D-096B4C3EF4E6}" dt="2023-02-27T14:16:40.361" v="980" actId="1076"/>
          <ac:graphicFrameMkLst>
            <pc:docMk/>
            <pc:sldMk cId="1818898619" sldId="277"/>
            <ac:graphicFrameMk id="2" creationId="{8AE879E5-6115-4E5D-984A-90889B85477D}"/>
          </ac:graphicFrameMkLst>
        </pc:graphicFrameChg>
        <pc:picChg chg="mod">
          <ac:chgData name="BOXWELL, Becky" userId="823f72f1-ab7e-4b4e-8eb2-924d1a71c758" providerId="ADAL" clId="{4A5C6EFD-7B10-44A8-A15D-096B4C3EF4E6}" dt="2023-02-27T14:14:55.245" v="834" actId="1035"/>
          <ac:picMkLst>
            <pc:docMk/>
            <pc:sldMk cId="1818898619" sldId="277"/>
            <ac:picMk id="45" creationId="{A0E4D0C2-3C42-41EE-A8F1-6F08956B49CD}"/>
          </ac:picMkLst>
        </pc:picChg>
        <pc:picChg chg="mod">
          <ac:chgData name="BOXWELL, Becky" userId="823f72f1-ab7e-4b4e-8eb2-924d1a71c758" providerId="ADAL" clId="{4A5C6EFD-7B10-44A8-A15D-096B4C3EF4E6}" dt="2023-02-27T14:14:59.071" v="858" actId="1037"/>
          <ac:picMkLst>
            <pc:docMk/>
            <pc:sldMk cId="1818898619" sldId="277"/>
            <ac:picMk id="56" creationId="{DA8D6427-018B-4ADC-B4A0-75F880DF0520}"/>
          </ac:picMkLst>
        </pc:picChg>
        <pc:picChg chg="mod">
          <ac:chgData name="BOXWELL, Becky" userId="823f72f1-ab7e-4b4e-8eb2-924d1a71c758" providerId="ADAL" clId="{4A5C6EFD-7B10-44A8-A15D-096B4C3EF4E6}" dt="2023-02-27T14:14:59.071" v="858" actId="1037"/>
          <ac:picMkLst>
            <pc:docMk/>
            <pc:sldMk cId="1818898619" sldId="277"/>
            <ac:picMk id="58" creationId="{73E3D149-A7FB-4A21-8304-2165CD894878}"/>
          </ac:picMkLst>
        </pc:picChg>
        <pc:cxnChg chg="mod">
          <ac:chgData name="BOXWELL, Becky" userId="823f72f1-ab7e-4b4e-8eb2-924d1a71c758" providerId="ADAL" clId="{4A5C6EFD-7B10-44A8-A15D-096B4C3EF4E6}" dt="2023-02-27T14:14:47.645" v="781" actId="1036"/>
          <ac:cxnSpMkLst>
            <pc:docMk/>
            <pc:sldMk cId="1818898619" sldId="277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14:47.645" v="781" actId="1036"/>
          <ac:cxnSpMkLst>
            <pc:docMk/>
            <pc:sldMk cId="1818898619" sldId="277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4:14:47.645" v="781" actId="1036"/>
          <ac:cxnSpMkLst>
            <pc:docMk/>
            <pc:sldMk cId="1818898619" sldId="277"/>
            <ac:cxnSpMk id="107" creationId="{5452858C-D9F7-4D7E-8A5A-FC10B77F59B1}"/>
          </ac:cxnSpMkLst>
        </pc:cxnChg>
      </pc:sldChg>
      <pc:sldChg chg="addSp modSp add">
        <pc:chgData name="BOXWELL, Becky" userId="823f72f1-ab7e-4b4e-8eb2-924d1a71c758" providerId="ADAL" clId="{4A5C6EFD-7B10-44A8-A15D-096B4C3EF4E6}" dt="2023-02-27T15:17:04.171" v="6089" actId="164"/>
        <pc:sldMkLst>
          <pc:docMk/>
          <pc:sldMk cId="44337427" sldId="278"/>
        </pc:sldMkLst>
        <pc:spChg chg="mod">
          <ac:chgData name="BOXWELL, Becky" userId="823f72f1-ab7e-4b4e-8eb2-924d1a71c758" providerId="ADAL" clId="{4A5C6EFD-7B10-44A8-A15D-096B4C3EF4E6}" dt="2023-02-27T14:20:50.341" v="1460" actId="1035"/>
          <ac:spMkLst>
            <pc:docMk/>
            <pc:sldMk cId="44337427" sldId="278"/>
            <ac:spMk id="43" creationId="{C74C2009-4237-4A4A-B26B-818F81260417}"/>
          </ac:spMkLst>
        </pc:spChg>
        <pc:spChg chg="mod">
          <ac:chgData name="BOXWELL, Becky" userId="823f72f1-ab7e-4b4e-8eb2-924d1a71c758" providerId="ADAL" clId="{4A5C6EFD-7B10-44A8-A15D-096B4C3EF4E6}" dt="2023-02-27T14:20:11.941" v="1446" actId="20577"/>
          <ac:spMkLst>
            <pc:docMk/>
            <pc:sldMk cId="44337427" sldId="278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4:19:59.741" v="1352" actId="1037"/>
          <ac:spMkLst>
            <pc:docMk/>
            <pc:sldMk cId="44337427" sldId="278"/>
            <ac:spMk id="49" creationId="{CEA5232F-9A47-4C37-87F1-17328D5755EE}"/>
          </ac:spMkLst>
        </pc:spChg>
        <pc:spChg chg="mod">
          <ac:chgData name="BOXWELL, Becky" userId="823f72f1-ab7e-4b4e-8eb2-924d1a71c758" providerId="ADAL" clId="{4A5C6EFD-7B10-44A8-A15D-096B4C3EF4E6}" dt="2023-02-27T14:21:53.212" v="1472" actId="207"/>
          <ac:spMkLst>
            <pc:docMk/>
            <pc:sldMk cId="44337427" sldId="278"/>
            <ac:spMk id="51" creationId="{84328330-0497-4541-895F-BBCF36D99764}"/>
          </ac:spMkLst>
        </pc:spChg>
        <pc:spChg chg="mod">
          <ac:chgData name="BOXWELL, Becky" userId="823f72f1-ab7e-4b4e-8eb2-924d1a71c758" providerId="ADAL" clId="{4A5C6EFD-7B10-44A8-A15D-096B4C3EF4E6}" dt="2023-02-27T14:42:55.023" v="3519" actId="207"/>
          <ac:spMkLst>
            <pc:docMk/>
            <pc:sldMk cId="44337427" sldId="278"/>
            <ac:spMk id="52" creationId="{C56204A7-1EBF-4AF2-80C6-070D2C4CF4B9}"/>
          </ac:spMkLst>
        </pc:spChg>
        <pc:spChg chg="mod">
          <ac:chgData name="BOXWELL, Becky" userId="823f72f1-ab7e-4b4e-8eb2-924d1a71c758" providerId="ADAL" clId="{4A5C6EFD-7B10-44A8-A15D-096B4C3EF4E6}" dt="2023-02-27T14:19:54.091" v="1307" actId="1037"/>
          <ac:spMkLst>
            <pc:docMk/>
            <pc:sldMk cId="44337427" sldId="278"/>
            <ac:spMk id="53" creationId="{B06AFCE5-0335-4213-9EA3-F08C095EAE28}"/>
          </ac:spMkLst>
        </pc:spChg>
        <pc:spChg chg="mod">
          <ac:chgData name="BOXWELL, Becky" userId="823f72f1-ab7e-4b4e-8eb2-924d1a71c758" providerId="ADAL" clId="{4A5C6EFD-7B10-44A8-A15D-096B4C3EF4E6}" dt="2023-02-27T14:19:54.091" v="1307" actId="1037"/>
          <ac:spMkLst>
            <pc:docMk/>
            <pc:sldMk cId="44337427" sldId="278"/>
            <ac:spMk id="54" creationId="{B6F341A4-D1F5-4512-8C7C-5909B7269A93}"/>
          </ac:spMkLst>
        </pc:spChg>
        <pc:spChg chg="mod">
          <ac:chgData name="BOXWELL, Becky" userId="823f72f1-ab7e-4b4e-8eb2-924d1a71c758" providerId="ADAL" clId="{4A5C6EFD-7B10-44A8-A15D-096B4C3EF4E6}" dt="2023-02-27T14:19:54.091" v="1307" actId="1037"/>
          <ac:spMkLst>
            <pc:docMk/>
            <pc:sldMk cId="44337427" sldId="278"/>
            <ac:spMk id="55" creationId="{63066FBD-7A62-4E95-8C8B-9B60CAF7C81D}"/>
          </ac:spMkLst>
        </pc:spChg>
        <pc:spChg chg="mod">
          <ac:chgData name="BOXWELL, Becky" userId="823f72f1-ab7e-4b4e-8eb2-924d1a71c758" providerId="ADAL" clId="{4A5C6EFD-7B10-44A8-A15D-096B4C3EF4E6}" dt="2023-02-27T14:19:54.091" v="1307" actId="1037"/>
          <ac:spMkLst>
            <pc:docMk/>
            <pc:sldMk cId="44337427" sldId="278"/>
            <ac:spMk id="57" creationId="{17AE4887-3841-44F8-98DE-6D2718910206}"/>
          </ac:spMkLst>
        </pc:spChg>
        <pc:spChg chg="mod">
          <ac:chgData name="BOXWELL, Becky" userId="823f72f1-ab7e-4b4e-8eb2-924d1a71c758" providerId="ADAL" clId="{4A5C6EFD-7B10-44A8-A15D-096B4C3EF4E6}" dt="2023-02-27T14:19:50.131" v="1276" actId="1037"/>
          <ac:spMkLst>
            <pc:docMk/>
            <pc:sldMk cId="44337427" sldId="278"/>
            <ac:spMk id="59" creationId="{6D24D8B3-767B-4267-AE96-C8BFFC1D7D91}"/>
          </ac:spMkLst>
        </pc:spChg>
        <pc:spChg chg="mod">
          <ac:chgData name="BOXWELL, Becky" userId="823f72f1-ab7e-4b4e-8eb2-924d1a71c758" providerId="ADAL" clId="{4A5C6EFD-7B10-44A8-A15D-096B4C3EF4E6}" dt="2023-02-27T14:19:50.131" v="1276" actId="1037"/>
          <ac:spMkLst>
            <pc:docMk/>
            <pc:sldMk cId="44337427" sldId="278"/>
            <ac:spMk id="61" creationId="{1995A877-54A6-45B8-A339-38B6AA3189A7}"/>
          </ac:spMkLst>
        </pc:spChg>
        <pc:spChg chg="mod">
          <ac:chgData name="BOXWELL, Becky" userId="823f72f1-ab7e-4b4e-8eb2-924d1a71c758" providerId="ADAL" clId="{4A5C6EFD-7B10-44A8-A15D-096B4C3EF4E6}" dt="2023-02-27T15:17:04.171" v="6089" actId="164"/>
          <ac:spMkLst>
            <pc:docMk/>
            <pc:sldMk cId="44337427" sldId="278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5:17:04.171" v="6089" actId="164"/>
          <ac:spMkLst>
            <pc:docMk/>
            <pc:sldMk cId="44337427" sldId="278"/>
            <ac:spMk id="109" creationId="{1A600860-BEF8-405E-9E81-E9C261ACE0D3}"/>
          </ac:spMkLst>
        </pc:spChg>
        <pc:grpChg chg="add mod">
          <ac:chgData name="BOXWELL, Becky" userId="823f72f1-ab7e-4b4e-8eb2-924d1a71c758" providerId="ADAL" clId="{4A5C6EFD-7B10-44A8-A15D-096B4C3EF4E6}" dt="2023-02-27T15:17:04.171" v="6089" actId="164"/>
          <ac:grpSpMkLst>
            <pc:docMk/>
            <pc:sldMk cId="44337427" sldId="278"/>
            <ac:grpSpMk id="3" creationId="{9C38BBCB-DA16-4CF6-A8A6-F1205CA89C62}"/>
          </ac:grpSpMkLst>
        </pc:grpChg>
        <pc:grpChg chg="mod">
          <ac:chgData name="BOXWELL, Becky" userId="823f72f1-ab7e-4b4e-8eb2-924d1a71c758" providerId="ADAL" clId="{4A5C6EFD-7B10-44A8-A15D-096B4C3EF4E6}" dt="2023-02-27T14:42:48.263" v="3518"/>
          <ac:grpSpMkLst>
            <pc:docMk/>
            <pc:sldMk cId="44337427" sldId="278"/>
            <ac:grpSpMk id="50" creationId="{31F2E97D-D6B9-4CAB-AB07-348A2014E278}"/>
          </ac:grpSpMkLst>
        </pc:grpChg>
        <pc:graphicFrameChg chg="mod">
          <ac:chgData name="BOXWELL, Becky" userId="823f72f1-ab7e-4b4e-8eb2-924d1a71c758" providerId="ADAL" clId="{4A5C6EFD-7B10-44A8-A15D-096B4C3EF4E6}" dt="2023-02-27T14:19:42.501" v="1192" actId="1035"/>
          <ac:graphicFrameMkLst>
            <pc:docMk/>
            <pc:sldMk cId="44337427" sldId="278"/>
            <ac:graphicFrameMk id="2" creationId="{8AE879E5-6115-4E5D-984A-90889B85477D}"/>
          </ac:graphicFrameMkLst>
        </pc:graphicFrameChg>
        <pc:picChg chg="mod">
          <ac:chgData name="BOXWELL, Becky" userId="823f72f1-ab7e-4b4e-8eb2-924d1a71c758" providerId="ADAL" clId="{4A5C6EFD-7B10-44A8-A15D-096B4C3EF4E6}" dt="2023-02-27T14:20:07.241" v="1430" actId="1036"/>
          <ac:picMkLst>
            <pc:docMk/>
            <pc:sldMk cId="44337427" sldId="278"/>
            <ac:picMk id="45" creationId="{A0E4D0C2-3C42-41EE-A8F1-6F08956B49CD}"/>
          </ac:picMkLst>
        </pc:picChg>
        <pc:picChg chg="mod">
          <ac:chgData name="BOXWELL, Becky" userId="823f72f1-ab7e-4b4e-8eb2-924d1a71c758" providerId="ADAL" clId="{4A5C6EFD-7B10-44A8-A15D-096B4C3EF4E6}" dt="2023-02-27T14:19:54.091" v="1307" actId="1037"/>
          <ac:picMkLst>
            <pc:docMk/>
            <pc:sldMk cId="44337427" sldId="278"/>
            <ac:picMk id="56" creationId="{DA8D6427-018B-4ADC-B4A0-75F880DF0520}"/>
          </ac:picMkLst>
        </pc:picChg>
        <pc:picChg chg="mod">
          <ac:chgData name="BOXWELL, Becky" userId="823f72f1-ab7e-4b4e-8eb2-924d1a71c758" providerId="ADAL" clId="{4A5C6EFD-7B10-44A8-A15D-096B4C3EF4E6}" dt="2023-02-27T14:19:54.091" v="1307" actId="1037"/>
          <ac:picMkLst>
            <pc:docMk/>
            <pc:sldMk cId="44337427" sldId="278"/>
            <ac:picMk id="58" creationId="{73E3D149-A7FB-4A21-8304-2165CD894878}"/>
          </ac:picMkLst>
        </pc:picChg>
        <pc:cxnChg chg="mod">
          <ac:chgData name="BOXWELL, Becky" userId="823f72f1-ab7e-4b4e-8eb2-924d1a71c758" providerId="ADAL" clId="{4A5C6EFD-7B10-44A8-A15D-096B4C3EF4E6}" dt="2023-02-27T15:17:04.171" v="6089" actId="164"/>
          <ac:cxnSpMkLst>
            <pc:docMk/>
            <pc:sldMk cId="44337427" sldId="278"/>
            <ac:cxnSpMk id="107" creationId="{5452858C-D9F7-4D7E-8A5A-FC10B77F59B1}"/>
          </ac:cxnSpMkLst>
        </pc:cxnChg>
      </pc:sldChg>
      <pc:sldChg chg="addSp modSp add">
        <pc:chgData name="BOXWELL, Becky" userId="823f72f1-ab7e-4b4e-8eb2-924d1a71c758" providerId="ADAL" clId="{4A5C6EFD-7B10-44A8-A15D-096B4C3EF4E6}" dt="2023-02-27T15:17:03.290" v="6088" actId="164"/>
        <pc:sldMkLst>
          <pc:docMk/>
          <pc:sldMk cId="1009122026" sldId="279"/>
        </pc:sldMkLst>
        <pc:spChg chg="mod">
          <ac:chgData name="BOXWELL, Becky" userId="823f72f1-ab7e-4b4e-8eb2-924d1a71c758" providerId="ADAL" clId="{4A5C6EFD-7B10-44A8-A15D-096B4C3EF4E6}" dt="2023-02-27T14:22:16.012" v="1572" actId="1038"/>
          <ac:spMkLst>
            <pc:docMk/>
            <pc:sldMk cId="1009122026" sldId="279"/>
            <ac:spMk id="43" creationId="{C74C2009-4237-4A4A-B26B-818F81260417}"/>
          </ac:spMkLst>
        </pc:spChg>
        <pc:spChg chg="mod">
          <ac:chgData name="BOXWELL, Becky" userId="823f72f1-ab7e-4b4e-8eb2-924d1a71c758" providerId="ADAL" clId="{4A5C6EFD-7B10-44A8-A15D-096B4C3EF4E6}" dt="2023-02-27T14:22:08.991" v="1508" actId="1036"/>
          <ac:spMkLst>
            <pc:docMk/>
            <pc:sldMk cId="1009122026" sldId="279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4:22:16.012" v="1572" actId="1038"/>
          <ac:spMkLst>
            <pc:docMk/>
            <pc:sldMk cId="1009122026" sldId="279"/>
            <ac:spMk id="49" creationId="{CEA5232F-9A47-4C37-87F1-17328D5755EE}"/>
          </ac:spMkLst>
        </pc:spChg>
        <pc:spChg chg="mod">
          <ac:chgData name="BOXWELL, Becky" userId="823f72f1-ab7e-4b4e-8eb2-924d1a71c758" providerId="ADAL" clId="{4A5C6EFD-7B10-44A8-A15D-096B4C3EF4E6}" dt="2023-02-27T14:24:02.092" v="1684" actId="20577"/>
          <ac:spMkLst>
            <pc:docMk/>
            <pc:sldMk cId="1009122026" sldId="279"/>
            <ac:spMk id="89" creationId="{3D5C48FF-ACDC-499B-B6E4-509B659B1407}"/>
          </ac:spMkLst>
        </pc:spChg>
        <pc:spChg chg="mod">
          <ac:chgData name="BOXWELL, Becky" userId="823f72f1-ab7e-4b4e-8eb2-924d1a71c758" providerId="ADAL" clId="{4A5C6EFD-7B10-44A8-A15D-096B4C3EF4E6}" dt="2023-02-27T14:23:45.751" v="1682" actId="20577"/>
          <ac:spMkLst>
            <pc:docMk/>
            <pc:sldMk cId="1009122026" sldId="279"/>
            <ac:spMk id="93" creationId="{3B7A5DD0-0E0E-48D4-8BF2-10FC668121D0}"/>
          </ac:spMkLst>
        </pc:spChg>
        <pc:spChg chg="mod">
          <ac:chgData name="BOXWELL, Becky" userId="823f72f1-ab7e-4b4e-8eb2-924d1a71c758" providerId="ADAL" clId="{4A5C6EFD-7B10-44A8-A15D-096B4C3EF4E6}" dt="2023-02-27T14:23:31.271" v="1680" actId="20577"/>
          <ac:spMkLst>
            <pc:docMk/>
            <pc:sldMk cId="1009122026" sldId="279"/>
            <ac:spMk id="98" creationId="{D1290C73-AFFD-4CB9-B6B7-6E86A6F69EC0}"/>
          </ac:spMkLst>
        </pc:spChg>
        <pc:spChg chg="mod">
          <ac:chgData name="BOXWELL, Becky" userId="823f72f1-ab7e-4b4e-8eb2-924d1a71c758" providerId="ADAL" clId="{4A5C6EFD-7B10-44A8-A15D-096B4C3EF4E6}" dt="2023-02-27T14:23:10.212" v="1676" actId="20577"/>
          <ac:spMkLst>
            <pc:docMk/>
            <pc:sldMk cId="1009122026" sldId="279"/>
            <ac:spMk id="102" creationId="{79D5EFF8-1402-4185-A2DE-8D93982FF282}"/>
          </ac:spMkLst>
        </pc:spChg>
        <pc:spChg chg="mod">
          <ac:chgData name="BOXWELL, Becky" userId="823f72f1-ab7e-4b4e-8eb2-924d1a71c758" providerId="ADAL" clId="{4A5C6EFD-7B10-44A8-A15D-096B4C3EF4E6}" dt="2023-02-27T14:22:53.242" v="1673" actId="14100"/>
          <ac:spMkLst>
            <pc:docMk/>
            <pc:sldMk cId="1009122026" sldId="279"/>
            <ac:spMk id="106" creationId="{86408C00-1A2D-46DD-839B-2838579F74D0}"/>
          </ac:spMkLst>
        </pc:spChg>
        <pc:spChg chg="mod">
          <ac:chgData name="BOXWELL, Becky" userId="823f72f1-ab7e-4b4e-8eb2-924d1a71c758" providerId="ADAL" clId="{4A5C6EFD-7B10-44A8-A15D-096B4C3EF4E6}" dt="2023-02-27T15:17:03.290" v="6088" actId="164"/>
          <ac:spMkLst>
            <pc:docMk/>
            <pc:sldMk cId="1009122026" sldId="279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5:17:03.290" v="6088" actId="164"/>
          <ac:spMkLst>
            <pc:docMk/>
            <pc:sldMk cId="1009122026" sldId="279"/>
            <ac:spMk id="109" creationId="{1A600860-BEF8-405E-9E81-E9C261ACE0D3}"/>
          </ac:spMkLst>
        </pc:spChg>
        <pc:grpChg chg="add mod">
          <ac:chgData name="BOXWELL, Becky" userId="823f72f1-ab7e-4b4e-8eb2-924d1a71c758" providerId="ADAL" clId="{4A5C6EFD-7B10-44A8-A15D-096B4C3EF4E6}" dt="2023-02-27T15:17:03.290" v="6088" actId="164"/>
          <ac:grpSpMkLst>
            <pc:docMk/>
            <pc:sldMk cId="1009122026" sldId="279"/>
            <ac:grpSpMk id="3" creationId="{4BE645ED-621A-42F9-94F3-464C2693BB1C}"/>
          </ac:grpSpMkLst>
        </pc:grpChg>
        <pc:grpChg chg="mod">
          <ac:chgData name="BOXWELL, Becky" userId="823f72f1-ab7e-4b4e-8eb2-924d1a71c758" providerId="ADAL" clId="{4A5C6EFD-7B10-44A8-A15D-096B4C3EF4E6}" dt="2023-02-27T14:22:16.012" v="1572" actId="1038"/>
          <ac:grpSpMkLst>
            <pc:docMk/>
            <pc:sldMk cId="1009122026" sldId="279"/>
            <ac:grpSpMk id="50" creationId="{31F2E97D-D6B9-4CAB-AB07-348A2014E278}"/>
          </ac:grpSpMkLst>
        </pc:grpChg>
        <pc:grpChg chg="mod">
          <ac:chgData name="BOXWELL, Becky" userId="823f72f1-ab7e-4b4e-8eb2-924d1a71c758" providerId="ADAL" clId="{4A5C6EFD-7B10-44A8-A15D-096B4C3EF4E6}" dt="2023-02-27T14:22:29.492" v="1668" actId="1035"/>
          <ac:grpSpMkLst>
            <pc:docMk/>
            <pc:sldMk cId="1009122026" sldId="279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22:29.492" v="1668" actId="1035"/>
          <ac:grpSpMkLst>
            <pc:docMk/>
            <pc:sldMk cId="1009122026" sldId="279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22:29.492" v="1668" actId="1035"/>
          <ac:grpSpMkLst>
            <pc:docMk/>
            <pc:sldMk cId="1009122026" sldId="279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23:16.962" v="1677" actId="207"/>
          <ac:grpSpMkLst>
            <pc:docMk/>
            <pc:sldMk cId="1009122026" sldId="279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4:22:29.492" v="1668" actId="1035"/>
          <ac:grpSpMkLst>
            <pc:docMk/>
            <pc:sldMk cId="1009122026" sldId="279"/>
            <ac:grpSpMk id="103" creationId="{3F2F25EC-246C-40E1-BBCC-C2ADE7B134FE}"/>
          </ac:grpSpMkLst>
        </pc:grpChg>
        <pc:picChg chg="mod">
          <ac:chgData name="BOXWELL, Becky" userId="823f72f1-ab7e-4b4e-8eb2-924d1a71c758" providerId="ADAL" clId="{4A5C6EFD-7B10-44A8-A15D-096B4C3EF4E6}" dt="2023-02-27T14:22:12.661" v="1535" actId="1035"/>
          <ac:picMkLst>
            <pc:docMk/>
            <pc:sldMk cId="1009122026" sldId="279"/>
            <ac:picMk id="45" creationId="{A0E4D0C2-3C42-41EE-A8F1-6F08956B49CD}"/>
          </ac:picMkLst>
        </pc:picChg>
        <pc:cxnChg chg="mod">
          <ac:chgData name="BOXWELL, Becky" userId="823f72f1-ab7e-4b4e-8eb2-924d1a71c758" providerId="ADAL" clId="{4A5C6EFD-7B10-44A8-A15D-096B4C3EF4E6}" dt="2023-02-27T14:22:29.492" v="1668" actId="1035"/>
          <ac:cxnSpMkLst>
            <pc:docMk/>
            <pc:sldMk cId="1009122026" sldId="279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22:29.492" v="1668" actId="1035"/>
          <ac:cxnSpMkLst>
            <pc:docMk/>
            <pc:sldMk cId="1009122026" sldId="279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5:17:03.290" v="6088" actId="164"/>
          <ac:cxnSpMkLst>
            <pc:docMk/>
            <pc:sldMk cId="1009122026" sldId="279"/>
            <ac:cxnSpMk id="107" creationId="{5452858C-D9F7-4D7E-8A5A-FC10B77F59B1}"/>
          </ac:cxnSpMkLst>
        </pc:cxnChg>
      </pc:sldChg>
      <pc:sldChg chg="modSp add">
        <pc:chgData name="BOXWELL, Becky" userId="823f72f1-ab7e-4b4e-8eb2-924d1a71c758" providerId="ADAL" clId="{4A5C6EFD-7B10-44A8-A15D-096B4C3EF4E6}" dt="2023-02-27T14:24:11.563" v="1686" actId="207"/>
        <pc:sldMkLst>
          <pc:docMk/>
          <pc:sldMk cId="2967797450" sldId="280"/>
        </pc:sldMkLst>
        <pc:grpChg chg="mod">
          <ac:chgData name="BOXWELL, Becky" userId="823f72f1-ab7e-4b4e-8eb2-924d1a71c758" providerId="ADAL" clId="{4A5C6EFD-7B10-44A8-A15D-096B4C3EF4E6}" dt="2023-02-27T14:24:11.563" v="1686" actId="207"/>
          <ac:grpSpMkLst>
            <pc:docMk/>
            <pc:sldMk cId="2967797450" sldId="280"/>
            <ac:grpSpMk id="90" creationId="{D8A4DED2-924C-4084-B0F9-260ABC782E7B}"/>
          </ac:grpSpMkLst>
        </pc:grpChg>
      </pc:sldChg>
      <pc:sldChg chg="addSp modSp add">
        <pc:chgData name="BOXWELL, Becky" userId="823f72f1-ab7e-4b4e-8eb2-924d1a71c758" providerId="ADAL" clId="{4A5C6EFD-7B10-44A8-A15D-096B4C3EF4E6}" dt="2023-02-27T14:29:46.401" v="1934" actId="1076"/>
        <pc:sldMkLst>
          <pc:docMk/>
          <pc:sldMk cId="2273844487" sldId="281"/>
        </pc:sldMkLst>
        <pc:spChg chg="mod">
          <ac:chgData name="BOXWELL, Becky" userId="823f72f1-ab7e-4b4e-8eb2-924d1a71c758" providerId="ADAL" clId="{4A5C6EFD-7B10-44A8-A15D-096B4C3EF4E6}" dt="2023-02-27T14:29:46.401" v="1934" actId="1076"/>
          <ac:spMkLst>
            <pc:docMk/>
            <pc:sldMk cId="2273844487" sldId="281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4:24:38.553" v="1804" actId="1037"/>
          <ac:spMkLst>
            <pc:docMk/>
            <pc:sldMk cId="2273844487" sldId="281"/>
            <ac:spMk id="53" creationId="{B06AFCE5-0335-4213-9EA3-F08C095EAE28}"/>
          </ac:spMkLst>
        </pc:spChg>
        <pc:spChg chg="mod">
          <ac:chgData name="BOXWELL, Becky" userId="823f72f1-ab7e-4b4e-8eb2-924d1a71c758" providerId="ADAL" clId="{4A5C6EFD-7B10-44A8-A15D-096B4C3EF4E6}" dt="2023-02-27T14:24:38.553" v="1804" actId="1037"/>
          <ac:spMkLst>
            <pc:docMk/>
            <pc:sldMk cId="2273844487" sldId="281"/>
            <ac:spMk id="54" creationId="{B6F341A4-D1F5-4512-8C7C-5909B7269A93}"/>
          </ac:spMkLst>
        </pc:spChg>
        <pc:spChg chg="mod">
          <ac:chgData name="BOXWELL, Becky" userId="823f72f1-ab7e-4b4e-8eb2-924d1a71c758" providerId="ADAL" clId="{4A5C6EFD-7B10-44A8-A15D-096B4C3EF4E6}" dt="2023-02-27T14:24:38.553" v="1804" actId="1037"/>
          <ac:spMkLst>
            <pc:docMk/>
            <pc:sldMk cId="2273844487" sldId="281"/>
            <ac:spMk id="55" creationId="{63066FBD-7A62-4E95-8C8B-9B60CAF7C81D}"/>
          </ac:spMkLst>
        </pc:spChg>
        <pc:spChg chg="mod">
          <ac:chgData name="BOXWELL, Becky" userId="823f72f1-ab7e-4b4e-8eb2-924d1a71c758" providerId="ADAL" clId="{4A5C6EFD-7B10-44A8-A15D-096B4C3EF4E6}" dt="2023-02-27T14:24:38.553" v="1804" actId="1037"/>
          <ac:spMkLst>
            <pc:docMk/>
            <pc:sldMk cId="2273844487" sldId="281"/>
            <ac:spMk id="57" creationId="{17AE4887-3841-44F8-98DE-6D2718910206}"/>
          </ac:spMkLst>
        </pc:spChg>
        <pc:spChg chg="mod">
          <ac:chgData name="BOXWELL, Becky" userId="823f72f1-ab7e-4b4e-8eb2-924d1a71c758" providerId="ADAL" clId="{4A5C6EFD-7B10-44A8-A15D-096B4C3EF4E6}" dt="2023-02-27T14:29:10.623" v="1928" actId="14100"/>
          <ac:spMkLst>
            <pc:docMk/>
            <pc:sldMk cId="2273844487" sldId="281"/>
            <ac:spMk id="59" creationId="{6D24D8B3-767B-4267-AE96-C8BFFC1D7D91}"/>
          </ac:spMkLst>
        </pc:spChg>
        <pc:spChg chg="mod">
          <ac:chgData name="BOXWELL, Becky" userId="823f72f1-ab7e-4b4e-8eb2-924d1a71c758" providerId="ADAL" clId="{4A5C6EFD-7B10-44A8-A15D-096B4C3EF4E6}" dt="2023-02-27T14:24:57.883" v="1879" actId="20577"/>
          <ac:spMkLst>
            <pc:docMk/>
            <pc:sldMk cId="2273844487" sldId="281"/>
            <ac:spMk id="61" creationId="{1995A877-54A6-45B8-A339-38B6AA3189A7}"/>
          </ac:spMkLst>
        </pc:spChg>
        <pc:spChg chg="mod">
          <ac:chgData name="BOXWELL, Becky" userId="823f72f1-ab7e-4b4e-8eb2-924d1a71c758" providerId="ADAL" clId="{4A5C6EFD-7B10-44A8-A15D-096B4C3EF4E6}" dt="2023-02-27T14:24:26.722" v="1739" actId="1036"/>
          <ac:spMkLst>
            <pc:docMk/>
            <pc:sldMk cId="2273844487" sldId="281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4:24:26.722" v="1739" actId="1036"/>
          <ac:spMkLst>
            <pc:docMk/>
            <pc:sldMk cId="2273844487" sldId="281"/>
            <ac:spMk id="109" creationId="{1A600860-BEF8-405E-9E81-E9C261ACE0D3}"/>
          </ac:spMkLst>
        </pc:spChg>
        <pc:grpChg chg="mod">
          <ac:chgData name="BOXWELL, Becky" userId="823f72f1-ab7e-4b4e-8eb2-924d1a71c758" providerId="ADAL" clId="{4A5C6EFD-7B10-44A8-A15D-096B4C3EF4E6}" dt="2023-02-27T14:24:26.722" v="1739" actId="1036"/>
          <ac:grpSpMkLst>
            <pc:docMk/>
            <pc:sldMk cId="2273844487" sldId="281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24:26.722" v="1739" actId="1036"/>
          <ac:grpSpMkLst>
            <pc:docMk/>
            <pc:sldMk cId="2273844487" sldId="281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24:26.722" v="1739" actId="1036"/>
          <ac:grpSpMkLst>
            <pc:docMk/>
            <pc:sldMk cId="2273844487" sldId="281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24:26.722" v="1739" actId="1036"/>
          <ac:grpSpMkLst>
            <pc:docMk/>
            <pc:sldMk cId="2273844487" sldId="281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4:24:26.722" v="1739" actId="1036"/>
          <ac:grpSpMkLst>
            <pc:docMk/>
            <pc:sldMk cId="2273844487" sldId="281"/>
            <ac:grpSpMk id="103" creationId="{3F2F25EC-246C-40E1-BBCC-C2ADE7B134FE}"/>
          </ac:grpSpMkLst>
        </pc:grpChg>
        <pc:graphicFrameChg chg="add mod modGraphic">
          <ac:chgData name="BOXWELL, Becky" userId="823f72f1-ab7e-4b4e-8eb2-924d1a71c758" providerId="ADAL" clId="{4A5C6EFD-7B10-44A8-A15D-096B4C3EF4E6}" dt="2023-02-27T14:29:25.336" v="1933" actId="14100"/>
          <ac:graphicFrameMkLst>
            <pc:docMk/>
            <pc:sldMk cId="2273844487" sldId="281"/>
            <ac:graphicFrameMk id="3" creationId="{73DD33D9-A849-4B3B-A750-032D5DF8F261}"/>
          </ac:graphicFrameMkLst>
        </pc:graphicFrameChg>
        <pc:picChg chg="mod">
          <ac:chgData name="BOXWELL, Becky" userId="823f72f1-ab7e-4b4e-8eb2-924d1a71c758" providerId="ADAL" clId="{4A5C6EFD-7B10-44A8-A15D-096B4C3EF4E6}" dt="2023-02-27T14:24:30.873" v="1777" actId="1036"/>
          <ac:picMkLst>
            <pc:docMk/>
            <pc:sldMk cId="2273844487" sldId="281"/>
            <ac:picMk id="45" creationId="{A0E4D0C2-3C42-41EE-A8F1-6F08956B49CD}"/>
          </ac:picMkLst>
        </pc:picChg>
        <pc:picChg chg="mod">
          <ac:chgData name="BOXWELL, Becky" userId="823f72f1-ab7e-4b4e-8eb2-924d1a71c758" providerId="ADAL" clId="{4A5C6EFD-7B10-44A8-A15D-096B4C3EF4E6}" dt="2023-02-27T14:24:38.553" v="1804" actId="1037"/>
          <ac:picMkLst>
            <pc:docMk/>
            <pc:sldMk cId="2273844487" sldId="281"/>
            <ac:picMk id="56" creationId="{DA8D6427-018B-4ADC-B4A0-75F880DF0520}"/>
          </ac:picMkLst>
        </pc:picChg>
        <pc:picChg chg="mod">
          <ac:chgData name="BOXWELL, Becky" userId="823f72f1-ab7e-4b4e-8eb2-924d1a71c758" providerId="ADAL" clId="{4A5C6EFD-7B10-44A8-A15D-096B4C3EF4E6}" dt="2023-02-27T14:24:38.553" v="1804" actId="1037"/>
          <ac:picMkLst>
            <pc:docMk/>
            <pc:sldMk cId="2273844487" sldId="281"/>
            <ac:picMk id="58" creationId="{73E3D149-A7FB-4A21-8304-2165CD894878}"/>
          </ac:picMkLst>
        </pc:picChg>
        <pc:cxnChg chg="mod">
          <ac:chgData name="BOXWELL, Becky" userId="823f72f1-ab7e-4b4e-8eb2-924d1a71c758" providerId="ADAL" clId="{4A5C6EFD-7B10-44A8-A15D-096B4C3EF4E6}" dt="2023-02-27T14:24:26.722" v="1739" actId="1036"/>
          <ac:cxnSpMkLst>
            <pc:docMk/>
            <pc:sldMk cId="2273844487" sldId="281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24:26.722" v="1739" actId="1036"/>
          <ac:cxnSpMkLst>
            <pc:docMk/>
            <pc:sldMk cId="2273844487" sldId="281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4:24:26.722" v="1739" actId="1036"/>
          <ac:cxnSpMkLst>
            <pc:docMk/>
            <pc:sldMk cId="2273844487" sldId="281"/>
            <ac:cxnSpMk id="107" creationId="{5452858C-D9F7-4D7E-8A5A-FC10B77F59B1}"/>
          </ac:cxnSpMkLst>
        </pc:cxnChg>
      </pc:sldChg>
      <pc:sldChg chg="addSp modSp add">
        <pc:chgData name="BOXWELL, Becky" userId="823f72f1-ab7e-4b4e-8eb2-924d1a71c758" providerId="ADAL" clId="{4A5C6EFD-7B10-44A8-A15D-096B4C3EF4E6}" dt="2023-02-27T14:43:06.823" v="3521" actId="207"/>
        <pc:sldMkLst>
          <pc:docMk/>
          <pc:sldMk cId="325279836" sldId="282"/>
        </pc:sldMkLst>
        <pc:spChg chg="mod">
          <ac:chgData name="BOXWELL, Becky" userId="823f72f1-ab7e-4b4e-8eb2-924d1a71c758" providerId="ADAL" clId="{4A5C6EFD-7B10-44A8-A15D-096B4C3EF4E6}" dt="2023-02-27T14:31:05.043" v="2344" actId="164"/>
          <ac:spMkLst>
            <pc:docMk/>
            <pc:sldMk cId="325279836" sldId="282"/>
            <ac:spMk id="43" creationId="{C74C2009-4237-4A4A-B26B-818F81260417}"/>
          </ac:spMkLst>
        </pc:spChg>
        <pc:spChg chg="mod">
          <ac:chgData name="BOXWELL, Becky" userId="823f72f1-ab7e-4b4e-8eb2-924d1a71c758" providerId="ADAL" clId="{4A5C6EFD-7B10-44A8-A15D-096B4C3EF4E6}" dt="2023-02-27T14:30:42.492" v="2318" actId="1035"/>
          <ac:spMkLst>
            <pc:docMk/>
            <pc:sldMk cId="325279836" sldId="282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4:31:05.043" v="2344" actId="164"/>
          <ac:spMkLst>
            <pc:docMk/>
            <pc:sldMk cId="325279836" sldId="282"/>
            <ac:spMk id="49" creationId="{CEA5232F-9A47-4C37-87F1-17328D5755EE}"/>
          </ac:spMkLst>
        </pc:spChg>
        <pc:spChg chg="mod">
          <ac:chgData name="BOXWELL, Becky" userId="823f72f1-ab7e-4b4e-8eb2-924d1a71c758" providerId="ADAL" clId="{4A5C6EFD-7B10-44A8-A15D-096B4C3EF4E6}" dt="2023-02-27T14:30:57.374" v="2342" actId="207"/>
          <ac:spMkLst>
            <pc:docMk/>
            <pc:sldMk cId="325279836" sldId="282"/>
            <ac:spMk id="51" creationId="{84328330-0497-4541-895F-BBCF36D99764}"/>
          </ac:spMkLst>
        </pc:spChg>
        <pc:spChg chg="mod">
          <ac:chgData name="BOXWELL, Becky" userId="823f72f1-ab7e-4b4e-8eb2-924d1a71c758" providerId="ADAL" clId="{4A5C6EFD-7B10-44A8-A15D-096B4C3EF4E6}" dt="2023-02-27T14:43:06.823" v="3521" actId="207"/>
          <ac:spMkLst>
            <pc:docMk/>
            <pc:sldMk cId="325279836" sldId="282"/>
            <ac:spMk id="52" creationId="{C56204A7-1EBF-4AF2-80C6-070D2C4CF4B9}"/>
          </ac:spMkLst>
        </pc:spChg>
        <pc:spChg chg="mod">
          <ac:chgData name="BOXWELL, Becky" userId="823f72f1-ab7e-4b4e-8eb2-924d1a71c758" providerId="ADAL" clId="{4A5C6EFD-7B10-44A8-A15D-096B4C3EF4E6}" dt="2023-02-27T14:30:17.007" v="2158" actId="1038"/>
          <ac:spMkLst>
            <pc:docMk/>
            <pc:sldMk cId="325279836" sldId="282"/>
            <ac:spMk id="53" creationId="{B06AFCE5-0335-4213-9EA3-F08C095EAE28}"/>
          </ac:spMkLst>
        </pc:spChg>
        <pc:spChg chg="mod">
          <ac:chgData name="BOXWELL, Becky" userId="823f72f1-ab7e-4b4e-8eb2-924d1a71c758" providerId="ADAL" clId="{4A5C6EFD-7B10-44A8-A15D-096B4C3EF4E6}" dt="2023-02-27T14:30:17.007" v="2158" actId="1038"/>
          <ac:spMkLst>
            <pc:docMk/>
            <pc:sldMk cId="325279836" sldId="282"/>
            <ac:spMk id="54" creationId="{B6F341A4-D1F5-4512-8C7C-5909B7269A93}"/>
          </ac:spMkLst>
        </pc:spChg>
        <pc:spChg chg="mod">
          <ac:chgData name="BOXWELL, Becky" userId="823f72f1-ab7e-4b4e-8eb2-924d1a71c758" providerId="ADAL" clId="{4A5C6EFD-7B10-44A8-A15D-096B4C3EF4E6}" dt="2023-02-27T14:30:17.007" v="2158" actId="1038"/>
          <ac:spMkLst>
            <pc:docMk/>
            <pc:sldMk cId="325279836" sldId="282"/>
            <ac:spMk id="55" creationId="{63066FBD-7A62-4E95-8C8B-9B60CAF7C81D}"/>
          </ac:spMkLst>
        </pc:spChg>
        <pc:spChg chg="mod">
          <ac:chgData name="BOXWELL, Becky" userId="823f72f1-ab7e-4b4e-8eb2-924d1a71c758" providerId="ADAL" clId="{4A5C6EFD-7B10-44A8-A15D-096B4C3EF4E6}" dt="2023-02-27T14:30:17.007" v="2158" actId="1038"/>
          <ac:spMkLst>
            <pc:docMk/>
            <pc:sldMk cId="325279836" sldId="282"/>
            <ac:spMk id="57" creationId="{17AE4887-3841-44F8-98DE-6D2718910206}"/>
          </ac:spMkLst>
        </pc:spChg>
        <pc:spChg chg="mod">
          <ac:chgData name="BOXWELL, Becky" userId="823f72f1-ab7e-4b4e-8eb2-924d1a71c758" providerId="ADAL" clId="{4A5C6EFD-7B10-44A8-A15D-096B4C3EF4E6}" dt="2023-02-27T14:30:08.451" v="2105" actId="1037"/>
          <ac:spMkLst>
            <pc:docMk/>
            <pc:sldMk cId="325279836" sldId="282"/>
            <ac:spMk id="59" creationId="{6D24D8B3-767B-4267-AE96-C8BFFC1D7D91}"/>
          </ac:spMkLst>
        </pc:spChg>
        <pc:spChg chg="mod">
          <ac:chgData name="BOXWELL, Becky" userId="823f72f1-ab7e-4b4e-8eb2-924d1a71c758" providerId="ADAL" clId="{4A5C6EFD-7B10-44A8-A15D-096B4C3EF4E6}" dt="2023-02-27T14:30:08.451" v="2105" actId="1037"/>
          <ac:spMkLst>
            <pc:docMk/>
            <pc:sldMk cId="325279836" sldId="282"/>
            <ac:spMk id="61" creationId="{1995A877-54A6-45B8-A339-38B6AA3189A7}"/>
          </ac:spMkLst>
        </pc:spChg>
        <pc:grpChg chg="add mod">
          <ac:chgData name="BOXWELL, Becky" userId="823f72f1-ab7e-4b4e-8eb2-924d1a71c758" providerId="ADAL" clId="{4A5C6EFD-7B10-44A8-A15D-096B4C3EF4E6}" dt="2023-02-27T14:43:03.172" v="3520"/>
          <ac:grpSpMkLst>
            <pc:docMk/>
            <pc:sldMk cId="325279836" sldId="282"/>
            <ac:grpSpMk id="4" creationId="{D33DDD2A-38D0-4637-AFD8-3B0EB793B0B8}"/>
          </ac:grpSpMkLst>
        </pc:grpChg>
        <pc:grpChg chg="mod">
          <ac:chgData name="BOXWELL, Becky" userId="823f72f1-ab7e-4b4e-8eb2-924d1a71c758" providerId="ADAL" clId="{4A5C6EFD-7B10-44A8-A15D-096B4C3EF4E6}" dt="2023-02-27T14:43:03.172" v="3520"/>
          <ac:grpSpMkLst>
            <pc:docMk/>
            <pc:sldMk cId="325279836" sldId="282"/>
            <ac:grpSpMk id="50" creationId="{31F2E97D-D6B9-4CAB-AB07-348A2014E278}"/>
          </ac:grpSpMkLst>
        </pc:grpChg>
        <pc:graphicFrameChg chg="mod">
          <ac:chgData name="BOXWELL, Becky" userId="823f72f1-ab7e-4b4e-8eb2-924d1a71c758" providerId="ADAL" clId="{4A5C6EFD-7B10-44A8-A15D-096B4C3EF4E6}" dt="2023-02-27T14:29:59.692" v="2020" actId="1035"/>
          <ac:graphicFrameMkLst>
            <pc:docMk/>
            <pc:sldMk cId="325279836" sldId="282"/>
            <ac:graphicFrameMk id="3" creationId="{73DD33D9-A849-4B3B-A750-032D5DF8F261}"/>
          </ac:graphicFrameMkLst>
        </pc:graphicFrameChg>
        <pc:picChg chg="mod">
          <ac:chgData name="BOXWELL, Becky" userId="823f72f1-ab7e-4b4e-8eb2-924d1a71c758" providerId="ADAL" clId="{4A5C6EFD-7B10-44A8-A15D-096B4C3EF4E6}" dt="2023-02-27T14:30:40.152" v="2308" actId="1035"/>
          <ac:picMkLst>
            <pc:docMk/>
            <pc:sldMk cId="325279836" sldId="282"/>
            <ac:picMk id="45" creationId="{A0E4D0C2-3C42-41EE-A8F1-6F08956B49CD}"/>
          </ac:picMkLst>
        </pc:picChg>
        <pc:picChg chg="mod">
          <ac:chgData name="BOXWELL, Becky" userId="823f72f1-ab7e-4b4e-8eb2-924d1a71c758" providerId="ADAL" clId="{4A5C6EFD-7B10-44A8-A15D-096B4C3EF4E6}" dt="2023-02-27T14:30:17.007" v="2158" actId="1038"/>
          <ac:picMkLst>
            <pc:docMk/>
            <pc:sldMk cId="325279836" sldId="282"/>
            <ac:picMk id="56" creationId="{DA8D6427-018B-4ADC-B4A0-75F880DF0520}"/>
          </ac:picMkLst>
        </pc:picChg>
        <pc:picChg chg="mod">
          <ac:chgData name="BOXWELL, Becky" userId="823f72f1-ab7e-4b4e-8eb2-924d1a71c758" providerId="ADAL" clId="{4A5C6EFD-7B10-44A8-A15D-096B4C3EF4E6}" dt="2023-02-27T14:30:17.007" v="2158" actId="1038"/>
          <ac:picMkLst>
            <pc:docMk/>
            <pc:sldMk cId="325279836" sldId="282"/>
            <ac:picMk id="58" creationId="{73E3D149-A7FB-4A21-8304-2165CD894878}"/>
          </ac:picMkLst>
        </pc:picChg>
      </pc:sldChg>
      <pc:sldChg chg="modSp add">
        <pc:chgData name="BOXWELL, Becky" userId="823f72f1-ab7e-4b4e-8eb2-924d1a71c758" providerId="ADAL" clId="{4A5C6EFD-7B10-44A8-A15D-096B4C3EF4E6}" dt="2023-02-27T14:33:00.935" v="2565" actId="20577"/>
        <pc:sldMkLst>
          <pc:docMk/>
          <pc:sldMk cId="1398721189" sldId="283"/>
        </pc:sldMkLst>
        <pc:spChg chg="mod">
          <ac:chgData name="BOXWELL, Becky" userId="823f72f1-ab7e-4b4e-8eb2-924d1a71c758" providerId="ADAL" clId="{4A5C6EFD-7B10-44A8-A15D-096B4C3EF4E6}" dt="2023-02-27T14:31:29.543" v="2480" actId="1036"/>
          <ac:spMkLst>
            <pc:docMk/>
            <pc:sldMk cId="1398721189" sldId="283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4:33:00.935" v="2565" actId="20577"/>
          <ac:spMkLst>
            <pc:docMk/>
            <pc:sldMk cId="1398721189" sldId="283"/>
            <ac:spMk id="89" creationId="{3D5C48FF-ACDC-499B-B6E4-509B659B1407}"/>
          </ac:spMkLst>
        </pc:spChg>
        <pc:spChg chg="mod">
          <ac:chgData name="BOXWELL, Becky" userId="823f72f1-ab7e-4b4e-8eb2-924d1a71c758" providerId="ADAL" clId="{4A5C6EFD-7B10-44A8-A15D-096B4C3EF4E6}" dt="2023-02-27T14:32:47.065" v="2560" actId="20577"/>
          <ac:spMkLst>
            <pc:docMk/>
            <pc:sldMk cId="1398721189" sldId="283"/>
            <ac:spMk id="93" creationId="{3B7A5DD0-0E0E-48D4-8BF2-10FC668121D0}"/>
          </ac:spMkLst>
        </pc:spChg>
        <pc:spChg chg="mod">
          <ac:chgData name="BOXWELL, Becky" userId="823f72f1-ab7e-4b4e-8eb2-924d1a71c758" providerId="ADAL" clId="{4A5C6EFD-7B10-44A8-A15D-096B4C3EF4E6}" dt="2023-02-27T14:32:39.055" v="2557" actId="20577"/>
          <ac:spMkLst>
            <pc:docMk/>
            <pc:sldMk cId="1398721189" sldId="283"/>
            <ac:spMk id="98" creationId="{D1290C73-AFFD-4CB9-B6B7-6E86A6F69EC0}"/>
          </ac:spMkLst>
        </pc:spChg>
        <pc:spChg chg="mod">
          <ac:chgData name="BOXWELL, Becky" userId="823f72f1-ab7e-4b4e-8eb2-924d1a71c758" providerId="ADAL" clId="{4A5C6EFD-7B10-44A8-A15D-096B4C3EF4E6}" dt="2023-02-27T14:32:31.865" v="2554" actId="20577"/>
          <ac:spMkLst>
            <pc:docMk/>
            <pc:sldMk cId="1398721189" sldId="283"/>
            <ac:spMk id="102" creationId="{79D5EFF8-1402-4185-A2DE-8D93982FF282}"/>
          </ac:spMkLst>
        </pc:spChg>
        <pc:spChg chg="mod">
          <ac:chgData name="BOXWELL, Becky" userId="823f72f1-ab7e-4b4e-8eb2-924d1a71c758" providerId="ADAL" clId="{4A5C6EFD-7B10-44A8-A15D-096B4C3EF4E6}" dt="2023-02-27T14:32:15.484" v="2550" actId="14100"/>
          <ac:spMkLst>
            <pc:docMk/>
            <pc:sldMk cId="1398721189" sldId="283"/>
            <ac:spMk id="106" creationId="{86408C00-1A2D-46DD-839B-2838579F74D0}"/>
          </ac:spMkLst>
        </pc:spChg>
        <pc:spChg chg="mod">
          <ac:chgData name="BOXWELL, Becky" userId="823f72f1-ab7e-4b4e-8eb2-924d1a71c758" providerId="ADAL" clId="{4A5C6EFD-7B10-44A8-A15D-096B4C3EF4E6}" dt="2023-02-27T14:31:41.463" v="2545" actId="1035"/>
          <ac:spMkLst>
            <pc:docMk/>
            <pc:sldMk cId="1398721189" sldId="283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4:31:45.134" v="2546" actId="20577"/>
          <ac:spMkLst>
            <pc:docMk/>
            <pc:sldMk cId="1398721189" sldId="283"/>
            <ac:spMk id="109" creationId="{1A600860-BEF8-405E-9E81-E9C261ACE0D3}"/>
          </ac:spMkLst>
        </pc:spChg>
        <pc:grpChg chg="mod">
          <ac:chgData name="BOXWELL, Becky" userId="823f72f1-ab7e-4b4e-8eb2-924d1a71c758" providerId="ADAL" clId="{4A5C6EFD-7B10-44A8-A15D-096B4C3EF4E6}" dt="2023-02-27T14:31:19.678" v="2409" actId="1038"/>
          <ac:grpSpMkLst>
            <pc:docMk/>
            <pc:sldMk cId="1398721189" sldId="283"/>
            <ac:grpSpMk id="4" creationId="{D33DDD2A-38D0-4637-AFD8-3B0EB793B0B8}"/>
          </ac:grpSpMkLst>
        </pc:grpChg>
        <pc:grpChg chg="mod">
          <ac:chgData name="BOXWELL, Becky" userId="823f72f1-ab7e-4b4e-8eb2-924d1a71c758" providerId="ADAL" clId="{4A5C6EFD-7B10-44A8-A15D-096B4C3EF4E6}" dt="2023-02-27T14:31:41.463" v="2545" actId="1035"/>
          <ac:grpSpMkLst>
            <pc:docMk/>
            <pc:sldMk cId="1398721189" sldId="283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31:50.934" v="2547" actId="207"/>
          <ac:grpSpMkLst>
            <pc:docMk/>
            <pc:sldMk cId="1398721189" sldId="283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31:41.463" v="2545" actId="1035"/>
          <ac:grpSpMkLst>
            <pc:docMk/>
            <pc:sldMk cId="1398721189" sldId="283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31:41.463" v="2545" actId="1035"/>
          <ac:grpSpMkLst>
            <pc:docMk/>
            <pc:sldMk cId="1398721189" sldId="283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4:31:41.463" v="2545" actId="1035"/>
          <ac:grpSpMkLst>
            <pc:docMk/>
            <pc:sldMk cId="1398721189" sldId="283"/>
            <ac:grpSpMk id="103" creationId="{3F2F25EC-246C-40E1-BBCC-C2ADE7B134FE}"/>
          </ac:grpSpMkLst>
        </pc:grpChg>
        <pc:picChg chg="mod">
          <ac:chgData name="BOXWELL, Becky" userId="823f72f1-ab7e-4b4e-8eb2-924d1a71c758" providerId="ADAL" clId="{4A5C6EFD-7B10-44A8-A15D-096B4C3EF4E6}" dt="2023-02-27T14:31:15.363" v="2368" actId="1035"/>
          <ac:picMkLst>
            <pc:docMk/>
            <pc:sldMk cId="1398721189" sldId="283"/>
            <ac:picMk id="45" creationId="{A0E4D0C2-3C42-41EE-A8F1-6F08956B49CD}"/>
          </ac:picMkLst>
        </pc:picChg>
        <pc:cxnChg chg="mod">
          <ac:chgData name="BOXWELL, Becky" userId="823f72f1-ab7e-4b4e-8eb2-924d1a71c758" providerId="ADAL" clId="{4A5C6EFD-7B10-44A8-A15D-096B4C3EF4E6}" dt="2023-02-27T14:31:41.463" v="2545" actId="1035"/>
          <ac:cxnSpMkLst>
            <pc:docMk/>
            <pc:sldMk cId="1398721189" sldId="283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31:41.463" v="2545" actId="1035"/>
          <ac:cxnSpMkLst>
            <pc:docMk/>
            <pc:sldMk cId="1398721189" sldId="283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4:31:41.463" v="2545" actId="1035"/>
          <ac:cxnSpMkLst>
            <pc:docMk/>
            <pc:sldMk cId="1398721189" sldId="283"/>
            <ac:cxnSpMk id="107" creationId="{5452858C-D9F7-4D7E-8A5A-FC10B77F59B1}"/>
          </ac:cxnSpMkLst>
        </pc:cxnChg>
      </pc:sldChg>
      <pc:sldChg chg="modSp add">
        <pc:chgData name="BOXWELL, Becky" userId="823f72f1-ab7e-4b4e-8eb2-924d1a71c758" providerId="ADAL" clId="{4A5C6EFD-7B10-44A8-A15D-096B4C3EF4E6}" dt="2023-02-27T14:33:13.077" v="2567" actId="207"/>
        <pc:sldMkLst>
          <pc:docMk/>
          <pc:sldMk cId="2677022084" sldId="284"/>
        </pc:sldMkLst>
        <pc:grpChg chg="mod">
          <ac:chgData name="BOXWELL, Becky" userId="823f72f1-ab7e-4b4e-8eb2-924d1a71c758" providerId="ADAL" clId="{4A5C6EFD-7B10-44A8-A15D-096B4C3EF4E6}" dt="2023-02-27T14:33:13.077" v="2567" actId="207"/>
          <ac:grpSpMkLst>
            <pc:docMk/>
            <pc:sldMk cId="2677022084" sldId="284"/>
            <ac:grpSpMk id="95" creationId="{E5D2BA10-BC7F-4AF4-B583-15E94F246335}"/>
          </ac:grpSpMkLst>
        </pc:grpChg>
      </pc:sldChg>
      <pc:sldChg chg="addSp delSp modSp add">
        <pc:chgData name="BOXWELL, Becky" userId="823f72f1-ab7e-4b4e-8eb2-924d1a71c758" providerId="ADAL" clId="{4A5C6EFD-7B10-44A8-A15D-096B4C3EF4E6}" dt="2023-02-27T14:36:39.829" v="2843" actId="1076"/>
        <pc:sldMkLst>
          <pc:docMk/>
          <pc:sldMk cId="2124653527" sldId="285"/>
        </pc:sldMkLst>
        <pc:spChg chg="add del mod">
          <ac:chgData name="BOXWELL, Becky" userId="823f72f1-ab7e-4b4e-8eb2-924d1a71c758" providerId="ADAL" clId="{4A5C6EFD-7B10-44A8-A15D-096B4C3EF4E6}" dt="2023-02-27T14:35:46.278" v="2834" actId="478"/>
          <ac:spMkLst>
            <pc:docMk/>
            <pc:sldMk cId="2124653527" sldId="285"/>
            <ac:spMk id="5" creationId="{46301BC5-64AF-4568-AF8C-BA639F83632D}"/>
          </ac:spMkLst>
        </pc:spChg>
        <pc:spChg chg="add del mod">
          <ac:chgData name="BOXWELL, Becky" userId="823f72f1-ab7e-4b4e-8eb2-924d1a71c758" providerId="ADAL" clId="{4A5C6EFD-7B10-44A8-A15D-096B4C3EF4E6}" dt="2023-02-27T14:35:47.964" v="2835" actId="478"/>
          <ac:spMkLst>
            <pc:docMk/>
            <pc:sldMk cId="2124653527" sldId="285"/>
            <ac:spMk id="6" creationId="{3E769A70-42B3-4BAC-B4A8-DAE2014F837C}"/>
          </ac:spMkLst>
        </pc:spChg>
        <pc:spChg chg="mod">
          <ac:chgData name="BOXWELL, Becky" userId="823f72f1-ab7e-4b4e-8eb2-924d1a71c758" providerId="ADAL" clId="{4A5C6EFD-7B10-44A8-A15D-096B4C3EF4E6}" dt="2023-02-27T14:33:51.461" v="2627" actId="1037"/>
          <ac:spMkLst>
            <pc:docMk/>
            <pc:sldMk cId="2124653527" sldId="285"/>
            <ac:spMk id="53" creationId="{B06AFCE5-0335-4213-9EA3-F08C095EAE28}"/>
          </ac:spMkLst>
        </pc:spChg>
        <pc:spChg chg="mod">
          <ac:chgData name="BOXWELL, Becky" userId="823f72f1-ab7e-4b4e-8eb2-924d1a71c758" providerId="ADAL" clId="{4A5C6EFD-7B10-44A8-A15D-096B4C3EF4E6}" dt="2023-02-27T14:33:51.461" v="2627" actId="1037"/>
          <ac:spMkLst>
            <pc:docMk/>
            <pc:sldMk cId="2124653527" sldId="285"/>
            <ac:spMk id="54" creationId="{B6F341A4-D1F5-4512-8C7C-5909B7269A93}"/>
          </ac:spMkLst>
        </pc:spChg>
        <pc:spChg chg="mod">
          <ac:chgData name="BOXWELL, Becky" userId="823f72f1-ab7e-4b4e-8eb2-924d1a71c758" providerId="ADAL" clId="{4A5C6EFD-7B10-44A8-A15D-096B4C3EF4E6}" dt="2023-02-27T14:33:51.461" v="2627" actId="1037"/>
          <ac:spMkLst>
            <pc:docMk/>
            <pc:sldMk cId="2124653527" sldId="285"/>
            <ac:spMk id="55" creationId="{63066FBD-7A62-4E95-8C8B-9B60CAF7C81D}"/>
          </ac:spMkLst>
        </pc:spChg>
        <pc:spChg chg="mod">
          <ac:chgData name="BOXWELL, Becky" userId="823f72f1-ab7e-4b4e-8eb2-924d1a71c758" providerId="ADAL" clId="{4A5C6EFD-7B10-44A8-A15D-096B4C3EF4E6}" dt="2023-02-27T14:33:51.461" v="2627" actId="1037"/>
          <ac:spMkLst>
            <pc:docMk/>
            <pc:sldMk cId="2124653527" sldId="285"/>
            <ac:spMk id="57" creationId="{17AE4887-3841-44F8-98DE-6D2718910206}"/>
          </ac:spMkLst>
        </pc:spChg>
        <pc:spChg chg="mod">
          <ac:chgData name="BOXWELL, Becky" userId="823f72f1-ab7e-4b4e-8eb2-924d1a71c758" providerId="ADAL" clId="{4A5C6EFD-7B10-44A8-A15D-096B4C3EF4E6}" dt="2023-02-27T14:36:37.739" v="2842" actId="14100"/>
          <ac:spMkLst>
            <pc:docMk/>
            <pc:sldMk cId="2124653527" sldId="285"/>
            <ac:spMk id="59" creationId="{6D24D8B3-767B-4267-AE96-C8BFFC1D7D91}"/>
          </ac:spMkLst>
        </pc:spChg>
        <pc:spChg chg="mod">
          <ac:chgData name="BOXWELL, Becky" userId="823f72f1-ab7e-4b4e-8eb2-924d1a71c758" providerId="ADAL" clId="{4A5C6EFD-7B10-44A8-A15D-096B4C3EF4E6}" dt="2023-02-27T14:34:53.237" v="2805" actId="20577"/>
          <ac:spMkLst>
            <pc:docMk/>
            <pc:sldMk cId="2124653527" sldId="285"/>
            <ac:spMk id="61" creationId="{1995A877-54A6-45B8-A339-38B6AA3189A7}"/>
          </ac:spMkLst>
        </pc:spChg>
        <pc:spChg chg="mod">
          <ac:chgData name="BOXWELL, Becky" userId="823f72f1-ab7e-4b4e-8eb2-924d1a71c758" providerId="ADAL" clId="{4A5C6EFD-7B10-44A8-A15D-096B4C3EF4E6}" dt="2023-02-27T14:33:56.716" v="2677" actId="1036"/>
          <ac:spMkLst>
            <pc:docMk/>
            <pc:sldMk cId="2124653527" sldId="285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4:33:56.716" v="2677" actId="1036"/>
          <ac:spMkLst>
            <pc:docMk/>
            <pc:sldMk cId="2124653527" sldId="285"/>
            <ac:spMk id="109" creationId="{1A600860-BEF8-405E-9E81-E9C261ACE0D3}"/>
          </ac:spMkLst>
        </pc:spChg>
        <pc:grpChg chg="mod">
          <ac:chgData name="BOXWELL, Becky" userId="823f72f1-ab7e-4b4e-8eb2-924d1a71c758" providerId="ADAL" clId="{4A5C6EFD-7B10-44A8-A15D-096B4C3EF4E6}" dt="2023-02-27T14:33:56.716" v="2677" actId="1036"/>
          <ac:grpSpMkLst>
            <pc:docMk/>
            <pc:sldMk cId="2124653527" sldId="285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33:56.716" v="2677" actId="1036"/>
          <ac:grpSpMkLst>
            <pc:docMk/>
            <pc:sldMk cId="2124653527" sldId="285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33:56.716" v="2677" actId="1036"/>
          <ac:grpSpMkLst>
            <pc:docMk/>
            <pc:sldMk cId="2124653527" sldId="285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33:56.716" v="2677" actId="1036"/>
          <ac:grpSpMkLst>
            <pc:docMk/>
            <pc:sldMk cId="2124653527" sldId="285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4:33:56.716" v="2677" actId="1036"/>
          <ac:grpSpMkLst>
            <pc:docMk/>
            <pc:sldMk cId="2124653527" sldId="285"/>
            <ac:grpSpMk id="103" creationId="{3F2F25EC-246C-40E1-BBCC-C2ADE7B134FE}"/>
          </ac:grpSpMkLst>
        </pc:grpChg>
        <pc:picChg chg="mod">
          <ac:chgData name="BOXWELL, Becky" userId="823f72f1-ab7e-4b4e-8eb2-924d1a71c758" providerId="ADAL" clId="{4A5C6EFD-7B10-44A8-A15D-096B4C3EF4E6}" dt="2023-02-27T14:33:48.906" v="2603" actId="1035"/>
          <ac:picMkLst>
            <pc:docMk/>
            <pc:sldMk cId="2124653527" sldId="285"/>
            <ac:picMk id="45" creationId="{A0E4D0C2-3C42-41EE-A8F1-6F08956B49CD}"/>
          </ac:picMkLst>
        </pc:picChg>
        <pc:picChg chg="mod">
          <ac:chgData name="BOXWELL, Becky" userId="823f72f1-ab7e-4b4e-8eb2-924d1a71c758" providerId="ADAL" clId="{4A5C6EFD-7B10-44A8-A15D-096B4C3EF4E6}" dt="2023-02-27T14:33:51.461" v="2627" actId="1037"/>
          <ac:picMkLst>
            <pc:docMk/>
            <pc:sldMk cId="2124653527" sldId="285"/>
            <ac:picMk id="56" creationId="{DA8D6427-018B-4ADC-B4A0-75F880DF0520}"/>
          </ac:picMkLst>
        </pc:picChg>
        <pc:picChg chg="mod">
          <ac:chgData name="BOXWELL, Becky" userId="823f72f1-ab7e-4b4e-8eb2-924d1a71c758" providerId="ADAL" clId="{4A5C6EFD-7B10-44A8-A15D-096B4C3EF4E6}" dt="2023-02-27T14:33:51.461" v="2627" actId="1037"/>
          <ac:picMkLst>
            <pc:docMk/>
            <pc:sldMk cId="2124653527" sldId="285"/>
            <ac:picMk id="58" creationId="{73E3D149-A7FB-4A21-8304-2165CD894878}"/>
          </ac:picMkLst>
        </pc:picChg>
        <pc:picChg chg="add del mod">
          <ac:chgData name="BOXWELL, Becky" userId="823f72f1-ab7e-4b4e-8eb2-924d1a71c758" providerId="ADAL" clId="{4A5C6EFD-7B10-44A8-A15D-096B4C3EF4E6}" dt="2023-02-27T14:36:39.829" v="2843" actId="1076"/>
          <ac:picMkLst>
            <pc:docMk/>
            <pc:sldMk cId="2124653527" sldId="285"/>
            <ac:picMk id="6145" creationId="{CB12DCA7-24D0-45C4-9CEF-B29670D3E574}"/>
          </ac:picMkLst>
        </pc:picChg>
        <pc:cxnChg chg="mod">
          <ac:chgData name="BOXWELL, Becky" userId="823f72f1-ab7e-4b4e-8eb2-924d1a71c758" providerId="ADAL" clId="{4A5C6EFD-7B10-44A8-A15D-096B4C3EF4E6}" dt="2023-02-27T14:33:56.716" v="2677" actId="1036"/>
          <ac:cxnSpMkLst>
            <pc:docMk/>
            <pc:sldMk cId="2124653527" sldId="285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33:56.716" v="2677" actId="1036"/>
          <ac:cxnSpMkLst>
            <pc:docMk/>
            <pc:sldMk cId="2124653527" sldId="285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4:33:56.716" v="2677" actId="1036"/>
          <ac:cxnSpMkLst>
            <pc:docMk/>
            <pc:sldMk cId="2124653527" sldId="285"/>
            <ac:cxnSpMk id="107" creationId="{5452858C-D9F7-4D7E-8A5A-FC10B77F59B1}"/>
          </ac:cxnSpMkLst>
        </pc:cxnChg>
      </pc:sldChg>
      <pc:sldChg chg="addSp delSp modSp add">
        <pc:chgData name="BOXWELL, Becky" userId="823f72f1-ab7e-4b4e-8eb2-924d1a71c758" providerId="ADAL" clId="{4A5C6EFD-7B10-44A8-A15D-096B4C3EF4E6}" dt="2023-02-27T15:18:52.371" v="6093" actId="164"/>
        <pc:sldMkLst>
          <pc:docMk/>
          <pc:sldMk cId="4236407113" sldId="286"/>
        </pc:sldMkLst>
        <pc:spChg chg="mod topLvl">
          <ac:chgData name="BOXWELL, Becky" userId="823f72f1-ab7e-4b4e-8eb2-924d1a71c758" providerId="ADAL" clId="{4A5C6EFD-7B10-44A8-A15D-096B4C3EF4E6}" dt="2023-02-27T15:14:56.127" v="6082" actId="164"/>
          <ac:spMkLst>
            <pc:docMk/>
            <pc:sldMk cId="4236407113" sldId="286"/>
            <ac:spMk id="43" creationId="{C74C2009-4237-4A4A-B26B-818F81260417}"/>
          </ac:spMkLst>
        </pc:spChg>
        <pc:spChg chg="mod">
          <ac:chgData name="BOXWELL, Becky" userId="823f72f1-ab7e-4b4e-8eb2-924d1a71c758" providerId="ADAL" clId="{4A5C6EFD-7B10-44A8-A15D-096B4C3EF4E6}" dt="2023-02-27T14:40:13.511" v="3480" actId="20577"/>
          <ac:spMkLst>
            <pc:docMk/>
            <pc:sldMk cId="4236407113" sldId="286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5:18:52.371" v="6093" actId="164"/>
          <ac:spMkLst>
            <pc:docMk/>
            <pc:sldMk cId="4236407113" sldId="286"/>
            <ac:spMk id="47" creationId="{854FD68E-9A4B-4112-9B1A-21AAF7486A28}"/>
          </ac:spMkLst>
        </pc:spChg>
        <pc:spChg chg="mod">
          <ac:chgData name="BOXWELL, Becky" userId="823f72f1-ab7e-4b4e-8eb2-924d1a71c758" providerId="ADAL" clId="{4A5C6EFD-7B10-44A8-A15D-096B4C3EF4E6}" dt="2023-02-27T15:18:52.371" v="6093" actId="164"/>
          <ac:spMkLst>
            <pc:docMk/>
            <pc:sldMk cId="4236407113" sldId="286"/>
            <ac:spMk id="48" creationId="{35C59E65-A4CB-45C3-8A97-58E62FC778E5}"/>
          </ac:spMkLst>
        </pc:spChg>
        <pc:spChg chg="mod topLvl">
          <ac:chgData name="BOXWELL, Becky" userId="823f72f1-ab7e-4b4e-8eb2-924d1a71c758" providerId="ADAL" clId="{4A5C6EFD-7B10-44A8-A15D-096B4C3EF4E6}" dt="2023-02-27T15:14:56.127" v="6082" actId="164"/>
          <ac:spMkLst>
            <pc:docMk/>
            <pc:sldMk cId="4236407113" sldId="286"/>
            <ac:spMk id="49" creationId="{CEA5232F-9A47-4C37-87F1-17328D5755EE}"/>
          </ac:spMkLst>
        </pc:spChg>
        <pc:spChg chg="mod">
          <ac:chgData name="BOXWELL, Becky" userId="823f72f1-ab7e-4b4e-8eb2-924d1a71c758" providerId="ADAL" clId="{4A5C6EFD-7B10-44A8-A15D-096B4C3EF4E6}" dt="2023-02-27T14:41:02.962" v="3510" actId="207"/>
          <ac:spMkLst>
            <pc:docMk/>
            <pc:sldMk cId="4236407113" sldId="286"/>
            <ac:spMk id="51" creationId="{84328330-0497-4541-895F-BBCF36D99764}"/>
          </ac:spMkLst>
        </pc:spChg>
        <pc:spChg chg="mod">
          <ac:chgData name="BOXWELL, Becky" userId="823f72f1-ab7e-4b4e-8eb2-924d1a71c758" providerId="ADAL" clId="{4A5C6EFD-7B10-44A8-A15D-096B4C3EF4E6}" dt="2023-02-27T14:41:00.442" v="3509" actId="207"/>
          <ac:spMkLst>
            <pc:docMk/>
            <pc:sldMk cId="4236407113" sldId="286"/>
            <ac:spMk id="52" creationId="{C56204A7-1EBF-4AF2-80C6-070D2C4CF4B9}"/>
          </ac:spMkLst>
        </pc:spChg>
        <pc:spChg chg="mod">
          <ac:chgData name="BOXWELL, Becky" userId="823f72f1-ab7e-4b4e-8eb2-924d1a71c758" providerId="ADAL" clId="{4A5C6EFD-7B10-44A8-A15D-096B4C3EF4E6}" dt="2023-02-27T14:43:28.643" v="3571" actId="1038"/>
          <ac:spMkLst>
            <pc:docMk/>
            <pc:sldMk cId="4236407113" sldId="286"/>
            <ac:spMk id="53" creationId="{B06AFCE5-0335-4213-9EA3-F08C095EAE28}"/>
          </ac:spMkLst>
        </pc:spChg>
        <pc:spChg chg="mod">
          <ac:chgData name="BOXWELL, Becky" userId="823f72f1-ab7e-4b4e-8eb2-924d1a71c758" providerId="ADAL" clId="{4A5C6EFD-7B10-44A8-A15D-096B4C3EF4E6}" dt="2023-02-27T14:43:28.643" v="3571" actId="1038"/>
          <ac:spMkLst>
            <pc:docMk/>
            <pc:sldMk cId="4236407113" sldId="286"/>
            <ac:spMk id="54" creationId="{B6F341A4-D1F5-4512-8C7C-5909B7269A93}"/>
          </ac:spMkLst>
        </pc:spChg>
        <pc:spChg chg="mod">
          <ac:chgData name="BOXWELL, Becky" userId="823f72f1-ab7e-4b4e-8eb2-924d1a71c758" providerId="ADAL" clId="{4A5C6EFD-7B10-44A8-A15D-096B4C3EF4E6}" dt="2023-02-27T14:43:28.643" v="3571" actId="1038"/>
          <ac:spMkLst>
            <pc:docMk/>
            <pc:sldMk cId="4236407113" sldId="286"/>
            <ac:spMk id="55" creationId="{63066FBD-7A62-4E95-8C8B-9B60CAF7C81D}"/>
          </ac:spMkLst>
        </pc:spChg>
        <pc:spChg chg="mod">
          <ac:chgData name="BOXWELL, Becky" userId="823f72f1-ab7e-4b4e-8eb2-924d1a71c758" providerId="ADAL" clId="{4A5C6EFD-7B10-44A8-A15D-096B4C3EF4E6}" dt="2023-02-27T14:43:28.643" v="3571" actId="1038"/>
          <ac:spMkLst>
            <pc:docMk/>
            <pc:sldMk cId="4236407113" sldId="286"/>
            <ac:spMk id="57" creationId="{17AE4887-3841-44F8-98DE-6D2718910206}"/>
          </ac:spMkLst>
        </pc:spChg>
        <pc:spChg chg="mod">
          <ac:chgData name="BOXWELL, Becky" userId="823f72f1-ab7e-4b4e-8eb2-924d1a71c758" providerId="ADAL" clId="{4A5C6EFD-7B10-44A8-A15D-096B4C3EF4E6}" dt="2023-02-27T14:37:03.919" v="3013" actId="1037"/>
          <ac:spMkLst>
            <pc:docMk/>
            <pc:sldMk cId="4236407113" sldId="286"/>
            <ac:spMk id="59" creationId="{6D24D8B3-767B-4267-AE96-C8BFFC1D7D91}"/>
          </ac:spMkLst>
        </pc:spChg>
        <pc:spChg chg="mod">
          <ac:chgData name="BOXWELL, Becky" userId="823f72f1-ab7e-4b4e-8eb2-924d1a71c758" providerId="ADAL" clId="{4A5C6EFD-7B10-44A8-A15D-096B4C3EF4E6}" dt="2023-02-27T14:37:03.919" v="3013" actId="1037"/>
          <ac:spMkLst>
            <pc:docMk/>
            <pc:sldMk cId="4236407113" sldId="286"/>
            <ac:spMk id="61" creationId="{1995A877-54A6-45B8-A339-38B6AA3189A7}"/>
          </ac:spMkLst>
        </pc:spChg>
        <pc:grpChg chg="del mod">
          <ac:chgData name="BOXWELL, Becky" userId="823f72f1-ab7e-4b4e-8eb2-924d1a71c758" providerId="ADAL" clId="{4A5C6EFD-7B10-44A8-A15D-096B4C3EF4E6}" dt="2023-02-27T14:39:11.901" v="3388" actId="165"/>
          <ac:grpSpMkLst>
            <pc:docMk/>
            <pc:sldMk cId="4236407113" sldId="286"/>
            <ac:grpSpMk id="4" creationId="{D33DDD2A-38D0-4637-AFD8-3B0EB793B0B8}"/>
          </ac:grpSpMkLst>
        </pc:grpChg>
        <pc:grpChg chg="add mod">
          <ac:chgData name="BOXWELL, Becky" userId="823f72f1-ab7e-4b4e-8eb2-924d1a71c758" providerId="ADAL" clId="{4A5C6EFD-7B10-44A8-A15D-096B4C3EF4E6}" dt="2023-02-27T15:14:56.127" v="6082" actId="164"/>
          <ac:grpSpMkLst>
            <pc:docMk/>
            <pc:sldMk cId="4236407113" sldId="286"/>
            <ac:grpSpMk id="5" creationId="{4828B008-8AF5-4A92-BE83-C57B42E636F8}"/>
          </ac:grpSpMkLst>
        </pc:grpChg>
        <pc:grpChg chg="add mod">
          <ac:chgData name="BOXWELL, Becky" userId="823f72f1-ab7e-4b4e-8eb2-924d1a71c758" providerId="ADAL" clId="{4A5C6EFD-7B10-44A8-A15D-096B4C3EF4E6}" dt="2023-02-27T15:18:52.371" v="6093" actId="164"/>
          <ac:grpSpMkLst>
            <pc:docMk/>
            <pc:sldMk cId="4236407113" sldId="286"/>
            <ac:grpSpMk id="6" creationId="{7CD2ABE9-538C-4A4C-9335-FBF5C8DB0971}"/>
          </ac:grpSpMkLst>
        </pc:grpChg>
        <pc:grpChg chg="mod topLvl">
          <ac:chgData name="BOXWELL, Becky" userId="823f72f1-ab7e-4b4e-8eb2-924d1a71c758" providerId="ADAL" clId="{4A5C6EFD-7B10-44A8-A15D-096B4C3EF4E6}" dt="2023-02-27T15:14:56.127" v="6082" actId="164"/>
          <ac:grpSpMkLst>
            <pc:docMk/>
            <pc:sldMk cId="4236407113" sldId="286"/>
            <ac:grpSpMk id="50" creationId="{31F2E97D-D6B9-4CAB-AB07-348A2014E278}"/>
          </ac:grpSpMkLst>
        </pc:grpChg>
        <pc:picChg chg="mod">
          <ac:chgData name="BOXWELL, Becky" userId="823f72f1-ab7e-4b4e-8eb2-924d1a71c758" providerId="ADAL" clId="{4A5C6EFD-7B10-44A8-A15D-096B4C3EF4E6}" dt="2023-02-27T14:38:41.495" v="3315" actId="1076"/>
          <ac:picMkLst>
            <pc:docMk/>
            <pc:sldMk cId="4236407113" sldId="286"/>
            <ac:picMk id="14" creationId="{868531B5-0102-45E9-B153-57764D4EB0C4}"/>
          </ac:picMkLst>
        </pc:picChg>
        <pc:picChg chg="mod">
          <ac:chgData name="BOXWELL, Becky" userId="823f72f1-ab7e-4b4e-8eb2-924d1a71c758" providerId="ADAL" clId="{4A5C6EFD-7B10-44A8-A15D-096B4C3EF4E6}" dt="2023-02-27T14:38:56.720" v="3331" actId="1036"/>
          <ac:picMkLst>
            <pc:docMk/>
            <pc:sldMk cId="4236407113" sldId="286"/>
            <ac:picMk id="45" creationId="{A0E4D0C2-3C42-41EE-A8F1-6F08956B49CD}"/>
          </ac:picMkLst>
        </pc:picChg>
        <pc:picChg chg="mod">
          <ac:chgData name="BOXWELL, Becky" userId="823f72f1-ab7e-4b4e-8eb2-924d1a71c758" providerId="ADAL" clId="{4A5C6EFD-7B10-44A8-A15D-096B4C3EF4E6}" dt="2023-02-27T14:43:28.643" v="3571" actId="1038"/>
          <ac:picMkLst>
            <pc:docMk/>
            <pc:sldMk cId="4236407113" sldId="286"/>
            <ac:picMk id="56" creationId="{DA8D6427-018B-4ADC-B4A0-75F880DF0520}"/>
          </ac:picMkLst>
        </pc:picChg>
        <pc:picChg chg="mod">
          <ac:chgData name="BOXWELL, Becky" userId="823f72f1-ab7e-4b4e-8eb2-924d1a71c758" providerId="ADAL" clId="{4A5C6EFD-7B10-44A8-A15D-096B4C3EF4E6}" dt="2023-02-27T14:43:28.643" v="3571" actId="1038"/>
          <ac:picMkLst>
            <pc:docMk/>
            <pc:sldMk cId="4236407113" sldId="286"/>
            <ac:picMk id="58" creationId="{73E3D149-A7FB-4A21-8304-2165CD894878}"/>
          </ac:picMkLst>
        </pc:picChg>
        <pc:picChg chg="mod">
          <ac:chgData name="BOXWELL, Becky" userId="823f72f1-ab7e-4b4e-8eb2-924d1a71c758" providerId="ADAL" clId="{4A5C6EFD-7B10-44A8-A15D-096B4C3EF4E6}" dt="2023-02-27T14:37:08.009" v="3066" actId="1035"/>
          <ac:picMkLst>
            <pc:docMk/>
            <pc:sldMk cId="4236407113" sldId="286"/>
            <ac:picMk id="6145" creationId="{CB12DCA7-24D0-45C4-9CEF-B29670D3E574}"/>
          </ac:picMkLst>
        </pc:picChg>
      </pc:sldChg>
      <pc:sldChg chg="addSp modSp add">
        <pc:chgData name="BOXWELL, Becky" userId="823f72f1-ab7e-4b4e-8eb2-924d1a71c758" providerId="ADAL" clId="{4A5C6EFD-7B10-44A8-A15D-096B4C3EF4E6}" dt="2023-02-27T15:19:33.070" v="6095" actId="20577"/>
        <pc:sldMkLst>
          <pc:docMk/>
          <pc:sldMk cId="508064587" sldId="287"/>
        </pc:sldMkLst>
        <pc:spChg chg="mod">
          <ac:chgData name="BOXWELL, Becky" userId="823f72f1-ab7e-4b4e-8eb2-924d1a71c758" providerId="ADAL" clId="{4A5C6EFD-7B10-44A8-A15D-096B4C3EF4E6}" dt="2023-02-27T14:44:18.894" v="3717" actId="1038"/>
          <ac:spMkLst>
            <pc:docMk/>
            <pc:sldMk cId="508064587" sldId="287"/>
            <ac:spMk id="43" creationId="{C74C2009-4237-4A4A-B26B-818F81260417}"/>
          </ac:spMkLst>
        </pc:spChg>
        <pc:spChg chg="mod">
          <ac:chgData name="BOXWELL, Becky" userId="823f72f1-ab7e-4b4e-8eb2-924d1a71c758" providerId="ADAL" clId="{4A5C6EFD-7B10-44A8-A15D-096B4C3EF4E6}" dt="2023-02-27T14:43:52.753" v="3610" actId="1036"/>
          <ac:spMkLst>
            <pc:docMk/>
            <pc:sldMk cId="508064587" sldId="287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4:43:52.753" v="3610" actId="1036"/>
          <ac:spMkLst>
            <pc:docMk/>
            <pc:sldMk cId="508064587" sldId="287"/>
            <ac:spMk id="47" creationId="{854FD68E-9A4B-4112-9B1A-21AAF7486A28}"/>
          </ac:spMkLst>
        </pc:spChg>
        <pc:spChg chg="mod">
          <ac:chgData name="BOXWELL, Becky" userId="823f72f1-ab7e-4b4e-8eb2-924d1a71c758" providerId="ADAL" clId="{4A5C6EFD-7B10-44A8-A15D-096B4C3EF4E6}" dt="2023-02-27T14:43:52.753" v="3610" actId="1036"/>
          <ac:spMkLst>
            <pc:docMk/>
            <pc:sldMk cId="508064587" sldId="287"/>
            <ac:spMk id="48" creationId="{35C59E65-A4CB-45C3-8A97-58E62FC778E5}"/>
          </ac:spMkLst>
        </pc:spChg>
        <pc:spChg chg="mod">
          <ac:chgData name="BOXWELL, Becky" userId="823f72f1-ab7e-4b4e-8eb2-924d1a71c758" providerId="ADAL" clId="{4A5C6EFD-7B10-44A8-A15D-096B4C3EF4E6}" dt="2023-02-27T14:44:18.894" v="3717" actId="1038"/>
          <ac:spMkLst>
            <pc:docMk/>
            <pc:sldMk cId="508064587" sldId="287"/>
            <ac:spMk id="49" creationId="{CEA5232F-9A47-4C37-87F1-17328D5755EE}"/>
          </ac:spMkLst>
        </pc:spChg>
        <pc:spChg chg="mod">
          <ac:chgData name="BOXWELL, Becky" userId="823f72f1-ab7e-4b4e-8eb2-924d1a71c758" providerId="ADAL" clId="{4A5C6EFD-7B10-44A8-A15D-096B4C3EF4E6}" dt="2023-02-27T14:45:23.574" v="3729"/>
          <ac:spMkLst>
            <pc:docMk/>
            <pc:sldMk cId="508064587" sldId="287"/>
            <ac:spMk id="89" creationId="{3D5C48FF-ACDC-499B-B6E4-509B659B1407}"/>
          </ac:spMkLst>
        </pc:spChg>
        <pc:spChg chg="mod">
          <ac:chgData name="BOXWELL, Becky" userId="823f72f1-ab7e-4b4e-8eb2-924d1a71c758" providerId="ADAL" clId="{4A5C6EFD-7B10-44A8-A15D-096B4C3EF4E6}" dt="2023-02-27T15:19:33.070" v="6095" actId="20577"/>
          <ac:spMkLst>
            <pc:docMk/>
            <pc:sldMk cId="508064587" sldId="287"/>
            <ac:spMk id="93" creationId="{3B7A5DD0-0E0E-48D4-8BF2-10FC668121D0}"/>
          </ac:spMkLst>
        </pc:spChg>
        <pc:spChg chg="mod">
          <ac:chgData name="BOXWELL, Becky" userId="823f72f1-ab7e-4b4e-8eb2-924d1a71c758" providerId="ADAL" clId="{4A5C6EFD-7B10-44A8-A15D-096B4C3EF4E6}" dt="2023-02-27T14:45:07.274" v="3725"/>
          <ac:spMkLst>
            <pc:docMk/>
            <pc:sldMk cId="508064587" sldId="287"/>
            <ac:spMk id="98" creationId="{D1290C73-AFFD-4CB9-B6B7-6E86A6F69EC0}"/>
          </ac:spMkLst>
        </pc:spChg>
        <pc:spChg chg="mod">
          <ac:chgData name="BOXWELL, Becky" userId="823f72f1-ab7e-4b4e-8eb2-924d1a71c758" providerId="ADAL" clId="{4A5C6EFD-7B10-44A8-A15D-096B4C3EF4E6}" dt="2023-02-27T15:19:26.893" v="6094" actId="20577"/>
          <ac:spMkLst>
            <pc:docMk/>
            <pc:sldMk cId="508064587" sldId="287"/>
            <ac:spMk id="102" creationId="{79D5EFF8-1402-4185-A2DE-8D93982FF282}"/>
          </ac:spMkLst>
        </pc:spChg>
        <pc:spChg chg="mod">
          <ac:chgData name="BOXWELL, Becky" userId="823f72f1-ab7e-4b4e-8eb2-924d1a71c758" providerId="ADAL" clId="{4A5C6EFD-7B10-44A8-A15D-096B4C3EF4E6}" dt="2023-02-27T14:44:52.694" v="3723"/>
          <ac:spMkLst>
            <pc:docMk/>
            <pc:sldMk cId="508064587" sldId="287"/>
            <ac:spMk id="106" creationId="{86408C00-1A2D-46DD-839B-2838579F74D0}"/>
          </ac:spMkLst>
        </pc:spChg>
        <pc:spChg chg="mod">
          <ac:chgData name="BOXWELL, Becky" userId="823f72f1-ab7e-4b4e-8eb2-924d1a71c758" providerId="ADAL" clId="{4A5C6EFD-7B10-44A8-A15D-096B4C3EF4E6}" dt="2023-02-27T15:17:13.210" v="6092" actId="164"/>
          <ac:spMkLst>
            <pc:docMk/>
            <pc:sldMk cId="508064587" sldId="287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5:17:13.210" v="6092" actId="164"/>
          <ac:spMkLst>
            <pc:docMk/>
            <pc:sldMk cId="508064587" sldId="287"/>
            <ac:spMk id="109" creationId="{1A600860-BEF8-405E-9E81-E9C261ACE0D3}"/>
          </ac:spMkLst>
        </pc:spChg>
        <pc:grpChg chg="add mod">
          <ac:chgData name="BOXWELL, Becky" userId="823f72f1-ab7e-4b4e-8eb2-924d1a71c758" providerId="ADAL" clId="{4A5C6EFD-7B10-44A8-A15D-096B4C3EF4E6}" dt="2023-02-27T15:17:13.210" v="6092" actId="164"/>
          <ac:grpSpMkLst>
            <pc:docMk/>
            <pc:sldMk cId="508064587" sldId="287"/>
            <ac:grpSpMk id="4" creationId="{2F753C31-42D3-4AD1-8029-ADB40FFD0267}"/>
          </ac:grpSpMkLst>
        </pc:grpChg>
        <pc:grpChg chg="mod">
          <ac:chgData name="BOXWELL, Becky" userId="823f72f1-ab7e-4b4e-8eb2-924d1a71c758" providerId="ADAL" clId="{4A5C6EFD-7B10-44A8-A15D-096B4C3EF4E6}" dt="2023-02-27T14:44:18.894" v="3717" actId="1038"/>
          <ac:grpSpMkLst>
            <pc:docMk/>
            <pc:sldMk cId="508064587" sldId="287"/>
            <ac:grpSpMk id="50" creationId="{31F2E97D-D6B9-4CAB-AB07-348A2014E278}"/>
          </ac:grpSpMkLst>
        </pc:grpChg>
        <pc:grpChg chg="mod">
          <ac:chgData name="BOXWELL, Becky" userId="823f72f1-ab7e-4b4e-8eb2-924d1a71c758" providerId="ADAL" clId="{4A5C6EFD-7B10-44A8-A15D-096B4C3EF4E6}" dt="2023-02-27T14:44:07.853" v="3681" actId="1035"/>
          <ac:grpSpMkLst>
            <pc:docMk/>
            <pc:sldMk cId="508064587" sldId="287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44:07.853" v="3681" actId="1035"/>
          <ac:grpSpMkLst>
            <pc:docMk/>
            <pc:sldMk cId="508064587" sldId="287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44:29.539" v="3721" actId="207"/>
          <ac:grpSpMkLst>
            <pc:docMk/>
            <pc:sldMk cId="508064587" sldId="287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44:07.853" v="3681" actId="1035"/>
          <ac:grpSpMkLst>
            <pc:docMk/>
            <pc:sldMk cId="508064587" sldId="287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4:44:07.853" v="3681" actId="1035"/>
          <ac:grpSpMkLst>
            <pc:docMk/>
            <pc:sldMk cId="508064587" sldId="287"/>
            <ac:grpSpMk id="103" creationId="{3F2F25EC-246C-40E1-BBCC-C2ADE7B134FE}"/>
          </ac:grpSpMkLst>
        </pc:grpChg>
        <pc:cxnChg chg="mod">
          <ac:chgData name="BOXWELL, Becky" userId="823f72f1-ab7e-4b4e-8eb2-924d1a71c758" providerId="ADAL" clId="{4A5C6EFD-7B10-44A8-A15D-096B4C3EF4E6}" dt="2023-02-27T14:44:07.853" v="3681" actId="1035"/>
          <ac:cxnSpMkLst>
            <pc:docMk/>
            <pc:sldMk cId="508064587" sldId="287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44:07.853" v="3681" actId="1035"/>
          <ac:cxnSpMkLst>
            <pc:docMk/>
            <pc:sldMk cId="508064587" sldId="287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5:17:13.210" v="6092" actId="164"/>
          <ac:cxnSpMkLst>
            <pc:docMk/>
            <pc:sldMk cId="508064587" sldId="287"/>
            <ac:cxnSpMk id="107" creationId="{5452858C-D9F7-4D7E-8A5A-FC10B77F59B1}"/>
          </ac:cxnSpMkLst>
        </pc:cxnChg>
      </pc:sldChg>
      <pc:sldChg chg="modSp add">
        <pc:chgData name="BOXWELL, Becky" userId="823f72f1-ab7e-4b4e-8eb2-924d1a71c758" providerId="ADAL" clId="{4A5C6EFD-7B10-44A8-A15D-096B4C3EF4E6}" dt="2023-02-27T14:46:03.445" v="3735" actId="20577"/>
        <pc:sldMkLst>
          <pc:docMk/>
          <pc:sldMk cId="88028774" sldId="288"/>
        </pc:sldMkLst>
        <pc:spChg chg="mod">
          <ac:chgData name="BOXWELL, Becky" userId="823f72f1-ab7e-4b4e-8eb2-924d1a71c758" providerId="ADAL" clId="{4A5C6EFD-7B10-44A8-A15D-096B4C3EF4E6}" dt="2023-02-27T14:45:58.375" v="3733" actId="20577"/>
          <ac:spMkLst>
            <pc:docMk/>
            <pc:sldMk cId="88028774" sldId="288"/>
            <ac:spMk id="93" creationId="{3B7A5DD0-0E0E-48D4-8BF2-10FC668121D0}"/>
          </ac:spMkLst>
        </pc:spChg>
        <pc:spChg chg="mod">
          <ac:chgData name="BOXWELL, Becky" userId="823f72f1-ab7e-4b4e-8eb2-924d1a71c758" providerId="ADAL" clId="{4A5C6EFD-7B10-44A8-A15D-096B4C3EF4E6}" dt="2023-02-27T14:46:03.445" v="3735" actId="20577"/>
          <ac:spMkLst>
            <pc:docMk/>
            <pc:sldMk cId="88028774" sldId="288"/>
            <ac:spMk id="102" creationId="{79D5EFF8-1402-4185-A2DE-8D93982FF282}"/>
          </ac:spMkLst>
        </pc:spChg>
        <pc:grpChg chg="mod">
          <ac:chgData name="BOXWELL, Becky" userId="823f72f1-ab7e-4b4e-8eb2-924d1a71c758" providerId="ADAL" clId="{4A5C6EFD-7B10-44A8-A15D-096B4C3EF4E6}" dt="2023-02-27T14:45:41.644" v="3732" actId="207"/>
          <ac:grpSpMkLst>
            <pc:docMk/>
            <pc:sldMk cId="88028774" sldId="288"/>
            <ac:grpSpMk id="95" creationId="{E5D2BA10-BC7F-4AF4-B583-15E94F246335}"/>
          </ac:grpSpMkLst>
        </pc:grpChg>
      </pc:sldChg>
      <pc:sldChg chg="addSp modSp add addCm delCm">
        <pc:chgData name="BOXWELL, Becky" userId="823f72f1-ab7e-4b4e-8eb2-924d1a71c758" providerId="ADAL" clId="{4A5C6EFD-7B10-44A8-A15D-096B4C3EF4E6}" dt="2023-02-27T14:48:14.006" v="4076" actId="313"/>
        <pc:sldMkLst>
          <pc:docMk/>
          <pc:sldMk cId="3900743411" sldId="289"/>
        </pc:sldMkLst>
        <pc:spChg chg="mod">
          <ac:chgData name="BOXWELL, Becky" userId="823f72f1-ab7e-4b4e-8eb2-924d1a71c758" providerId="ADAL" clId="{4A5C6EFD-7B10-44A8-A15D-096B4C3EF4E6}" dt="2023-02-27T14:46:27.975" v="3798" actId="1037"/>
          <ac:spMkLst>
            <pc:docMk/>
            <pc:sldMk cId="3900743411" sldId="289"/>
            <ac:spMk id="53" creationId="{B06AFCE5-0335-4213-9EA3-F08C095EAE28}"/>
          </ac:spMkLst>
        </pc:spChg>
        <pc:spChg chg="mod">
          <ac:chgData name="BOXWELL, Becky" userId="823f72f1-ab7e-4b4e-8eb2-924d1a71c758" providerId="ADAL" clId="{4A5C6EFD-7B10-44A8-A15D-096B4C3EF4E6}" dt="2023-02-27T14:46:27.975" v="3798" actId="1037"/>
          <ac:spMkLst>
            <pc:docMk/>
            <pc:sldMk cId="3900743411" sldId="289"/>
            <ac:spMk id="54" creationId="{B6F341A4-D1F5-4512-8C7C-5909B7269A93}"/>
          </ac:spMkLst>
        </pc:spChg>
        <pc:spChg chg="mod">
          <ac:chgData name="BOXWELL, Becky" userId="823f72f1-ab7e-4b4e-8eb2-924d1a71c758" providerId="ADAL" clId="{4A5C6EFD-7B10-44A8-A15D-096B4C3EF4E6}" dt="2023-02-27T14:46:27.975" v="3798" actId="1037"/>
          <ac:spMkLst>
            <pc:docMk/>
            <pc:sldMk cId="3900743411" sldId="289"/>
            <ac:spMk id="55" creationId="{63066FBD-7A62-4E95-8C8B-9B60CAF7C81D}"/>
          </ac:spMkLst>
        </pc:spChg>
        <pc:spChg chg="mod">
          <ac:chgData name="BOXWELL, Becky" userId="823f72f1-ab7e-4b4e-8eb2-924d1a71c758" providerId="ADAL" clId="{4A5C6EFD-7B10-44A8-A15D-096B4C3EF4E6}" dt="2023-02-27T14:46:27.975" v="3798" actId="1037"/>
          <ac:spMkLst>
            <pc:docMk/>
            <pc:sldMk cId="3900743411" sldId="289"/>
            <ac:spMk id="57" creationId="{17AE4887-3841-44F8-98DE-6D2718910206}"/>
          </ac:spMkLst>
        </pc:spChg>
        <pc:spChg chg="mod">
          <ac:chgData name="BOXWELL, Becky" userId="823f72f1-ab7e-4b4e-8eb2-924d1a71c758" providerId="ADAL" clId="{4A5C6EFD-7B10-44A8-A15D-096B4C3EF4E6}" dt="2023-02-27T14:48:14.006" v="4076" actId="313"/>
          <ac:spMkLst>
            <pc:docMk/>
            <pc:sldMk cId="3900743411" sldId="289"/>
            <ac:spMk id="59" creationId="{6D24D8B3-767B-4267-AE96-C8BFFC1D7D91}"/>
          </ac:spMkLst>
        </pc:spChg>
        <pc:spChg chg="mod">
          <ac:chgData name="BOXWELL, Becky" userId="823f72f1-ab7e-4b4e-8eb2-924d1a71c758" providerId="ADAL" clId="{4A5C6EFD-7B10-44A8-A15D-096B4C3EF4E6}" dt="2023-02-27T14:46:59.105" v="3961" actId="20577"/>
          <ac:spMkLst>
            <pc:docMk/>
            <pc:sldMk cId="3900743411" sldId="289"/>
            <ac:spMk id="61" creationId="{1995A877-54A6-45B8-A339-38B6AA3189A7}"/>
          </ac:spMkLst>
        </pc:spChg>
        <pc:spChg chg="mod">
          <ac:chgData name="BOXWELL, Becky" userId="823f72f1-ab7e-4b4e-8eb2-924d1a71c758" providerId="ADAL" clId="{4A5C6EFD-7B10-44A8-A15D-096B4C3EF4E6}" dt="2023-02-27T14:46:34.655" v="3850" actId="1036"/>
          <ac:spMkLst>
            <pc:docMk/>
            <pc:sldMk cId="3900743411" sldId="289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4:46:34.655" v="3850" actId="1036"/>
          <ac:spMkLst>
            <pc:docMk/>
            <pc:sldMk cId="3900743411" sldId="289"/>
            <ac:spMk id="109" creationId="{1A600860-BEF8-405E-9E81-E9C261ACE0D3}"/>
          </ac:spMkLst>
        </pc:spChg>
        <pc:grpChg chg="mod">
          <ac:chgData name="BOXWELL, Becky" userId="823f72f1-ab7e-4b4e-8eb2-924d1a71c758" providerId="ADAL" clId="{4A5C6EFD-7B10-44A8-A15D-096B4C3EF4E6}" dt="2023-02-27T14:46:34.655" v="3850" actId="1036"/>
          <ac:grpSpMkLst>
            <pc:docMk/>
            <pc:sldMk cId="3900743411" sldId="289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46:34.655" v="3850" actId="1036"/>
          <ac:grpSpMkLst>
            <pc:docMk/>
            <pc:sldMk cId="3900743411" sldId="289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46:34.655" v="3850" actId="1036"/>
          <ac:grpSpMkLst>
            <pc:docMk/>
            <pc:sldMk cId="3900743411" sldId="289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46:34.655" v="3850" actId="1036"/>
          <ac:grpSpMkLst>
            <pc:docMk/>
            <pc:sldMk cId="3900743411" sldId="289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4:46:34.655" v="3850" actId="1036"/>
          <ac:grpSpMkLst>
            <pc:docMk/>
            <pc:sldMk cId="3900743411" sldId="289"/>
            <ac:grpSpMk id="103" creationId="{3F2F25EC-246C-40E1-BBCC-C2ADE7B134FE}"/>
          </ac:grpSpMkLst>
        </pc:grpChg>
        <pc:picChg chg="mod">
          <ac:chgData name="BOXWELL, Becky" userId="823f72f1-ab7e-4b4e-8eb2-924d1a71c758" providerId="ADAL" clId="{4A5C6EFD-7B10-44A8-A15D-096B4C3EF4E6}" dt="2023-02-27T14:46:25.230" v="3775" actId="1035"/>
          <ac:picMkLst>
            <pc:docMk/>
            <pc:sldMk cId="3900743411" sldId="289"/>
            <ac:picMk id="45" creationId="{A0E4D0C2-3C42-41EE-A8F1-6F08956B49CD}"/>
          </ac:picMkLst>
        </pc:picChg>
        <pc:picChg chg="mod">
          <ac:chgData name="BOXWELL, Becky" userId="823f72f1-ab7e-4b4e-8eb2-924d1a71c758" providerId="ADAL" clId="{4A5C6EFD-7B10-44A8-A15D-096B4C3EF4E6}" dt="2023-02-27T14:46:27.975" v="3798" actId="1037"/>
          <ac:picMkLst>
            <pc:docMk/>
            <pc:sldMk cId="3900743411" sldId="289"/>
            <ac:picMk id="56" creationId="{DA8D6427-018B-4ADC-B4A0-75F880DF0520}"/>
          </ac:picMkLst>
        </pc:picChg>
        <pc:picChg chg="mod">
          <ac:chgData name="BOXWELL, Becky" userId="823f72f1-ab7e-4b4e-8eb2-924d1a71c758" providerId="ADAL" clId="{4A5C6EFD-7B10-44A8-A15D-096B4C3EF4E6}" dt="2023-02-27T14:46:27.975" v="3798" actId="1037"/>
          <ac:picMkLst>
            <pc:docMk/>
            <pc:sldMk cId="3900743411" sldId="289"/>
            <ac:picMk id="58" creationId="{73E3D149-A7FB-4A21-8304-2165CD894878}"/>
          </ac:picMkLst>
        </pc:picChg>
        <pc:picChg chg="add mod">
          <ac:chgData name="BOXWELL, Becky" userId="823f72f1-ab7e-4b4e-8eb2-924d1a71c758" providerId="ADAL" clId="{4A5C6EFD-7B10-44A8-A15D-096B4C3EF4E6}" dt="2023-02-27T14:47:12.035" v="3963" actId="14100"/>
          <ac:picMkLst>
            <pc:docMk/>
            <pc:sldMk cId="3900743411" sldId="289"/>
            <ac:picMk id="60" creationId="{F364D52C-EF14-419B-AF70-D1EAA4CEAC68}"/>
          </ac:picMkLst>
        </pc:picChg>
        <pc:cxnChg chg="mod">
          <ac:chgData name="BOXWELL, Becky" userId="823f72f1-ab7e-4b4e-8eb2-924d1a71c758" providerId="ADAL" clId="{4A5C6EFD-7B10-44A8-A15D-096B4C3EF4E6}" dt="2023-02-27T14:46:34.655" v="3850" actId="1036"/>
          <ac:cxnSpMkLst>
            <pc:docMk/>
            <pc:sldMk cId="3900743411" sldId="289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46:34.655" v="3850" actId="1036"/>
          <ac:cxnSpMkLst>
            <pc:docMk/>
            <pc:sldMk cId="3900743411" sldId="289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4:46:34.655" v="3850" actId="1036"/>
          <ac:cxnSpMkLst>
            <pc:docMk/>
            <pc:sldMk cId="3900743411" sldId="289"/>
            <ac:cxnSpMk id="107" creationId="{5452858C-D9F7-4D7E-8A5A-FC10B77F59B1}"/>
          </ac:cxnSpMkLst>
        </pc:cxnChg>
      </pc:sldChg>
      <pc:sldChg chg="addSp modSp add">
        <pc:chgData name="BOXWELL, Becky" userId="823f72f1-ab7e-4b4e-8eb2-924d1a71c758" providerId="ADAL" clId="{4A5C6EFD-7B10-44A8-A15D-096B4C3EF4E6}" dt="2023-02-27T15:20:51.671" v="6097" actId="164"/>
        <pc:sldMkLst>
          <pc:docMk/>
          <pc:sldMk cId="2206436992" sldId="290"/>
        </pc:sldMkLst>
        <pc:spChg chg="mod">
          <ac:chgData name="BOXWELL, Becky" userId="823f72f1-ab7e-4b4e-8eb2-924d1a71c758" providerId="ADAL" clId="{4A5C6EFD-7B10-44A8-A15D-096B4C3EF4E6}" dt="2023-02-27T15:20:51.671" v="6097" actId="164"/>
          <ac:spMkLst>
            <pc:docMk/>
            <pc:sldMk cId="2206436992" sldId="290"/>
            <ac:spMk id="43" creationId="{C74C2009-4237-4A4A-B26B-818F81260417}"/>
          </ac:spMkLst>
        </pc:spChg>
        <pc:spChg chg="mod">
          <ac:chgData name="BOXWELL, Becky" userId="823f72f1-ab7e-4b4e-8eb2-924d1a71c758" providerId="ADAL" clId="{4A5C6EFD-7B10-44A8-A15D-096B4C3EF4E6}" dt="2023-02-27T14:52:18.502" v="4839" actId="1036"/>
          <ac:spMkLst>
            <pc:docMk/>
            <pc:sldMk cId="2206436992" sldId="290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5:20:13.381" v="6096" actId="164"/>
          <ac:spMkLst>
            <pc:docMk/>
            <pc:sldMk cId="2206436992" sldId="290"/>
            <ac:spMk id="47" creationId="{854FD68E-9A4B-4112-9B1A-21AAF7486A28}"/>
          </ac:spMkLst>
        </pc:spChg>
        <pc:spChg chg="mod">
          <ac:chgData name="BOXWELL, Becky" userId="823f72f1-ab7e-4b4e-8eb2-924d1a71c758" providerId="ADAL" clId="{4A5C6EFD-7B10-44A8-A15D-096B4C3EF4E6}" dt="2023-02-27T15:20:13.381" v="6096" actId="164"/>
          <ac:spMkLst>
            <pc:docMk/>
            <pc:sldMk cId="2206436992" sldId="290"/>
            <ac:spMk id="48" creationId="{35C59E65-A4CB-45C3-8A97-58E62FC778E5}"/>
          </ac:spMkLst>
        </pc:spChg>
        <pc:spChg chg="mod">
          <ac:chgData name="BOXWELL, Becky" userId="823f72f1-ab7e-4b4e-8eb2-924d1a71c758" providerId="ADAL" clId="{4A5C6EFD-7B10-44A8-A15D-096B4C3EF4E6}" dt="2023-02-27T15:20:51.671" v="6097" actId="164"/>
          <ac:spMkLst>
            <pc:docMk/>
            <pc:sldMk cId="2206436992" sldId="290"/>
            <ac:spMk id="49" creationId="{CEA5232F-9A47-4C37-87F1-17328D5755EE}"/>
          </ac:spMkLst>
        </pc:spChg>
        <pc:spChg chg="mod">
          <ac:chgData name="BOXWELL, Becky" userId="823f72f1-ab7e-4b4e-8eb2-924d1a71c758" providerId="ADAL" clId="{4A5C6EFD-7B10-44A8-A15D-096B4C3EF4E6}" dt="2023-02-27T14:49:34.536" v="4341" actId="207"/>
          <ac:spMkLst>
            <pc:docMk/>
            <pc:sldMk cId="2206436992" sldId="290"/>
            <ac:spMk id="51" creationId="{84328330-0497-4541-895F-BBCF36D99764}"/>
          </ac:spMkLst>
        </pc:spChg>
        <pc:spChg chg="mod">
          <ac:chgData name="BOXWELL, Becky" userId="823f72f1-ab7e-4b4e-8eb2-924d1a71c758" providerId="ADAL" clId="{4A5C6EFD-7B10-44A8-A15D-096B4C3EF4E6}" dt="2023-02-27T14:49:31.572" v="4340" actId="207"/>
          <ac:spMkLst>
            <pc:docMk/>
            <pc:sldMk cId="2206436992" sldId="290"/>
            <ac:spMk id="52" creationId="{C56204A7-1EBF-4AF2-80C6-070D2C4CF4B9}"/>
          </ac:spMkLst>
        </pc:spChg>
        <pc:spChg chg="mod">
          <ac:chgData name="BOXWELL, Becky" userId="823f72f1-ab7e-4b4e-8eb2-924d1a71c758" providerId="ADAL" clId="{4A5C6EFD-7B10-44A8-A15D-096B4C3EF4E6}" dt="2023-02-27T14:50:58.867" v="4620" actId="1037"/>
          <ac:spMkLst>
            <pc:docMk/>
            <pc:sldMk cId="2206436992" sldId="290"/>
            <ac:spMk id="53" creationId="{B06AFCE5-0335-4213-9EA3-F08C095EAE28}"/>
          </ac:spMkLst>
        </pc:spChg>
        <pc:spChg chg="mod">
          <ac:chgData name="BOXWELL, Becky" userId="823f72f1-ab7e-4b4e-8eb2-924d1a71c758" providerId="ADAL" clId="{4A5C6EFD-7B10-44A8-A15D-096B4C3EF4E6}" dt="2023-02-27T14:50:58.867" v="4620" actId="1037"/>
          <ac:spMkLst>
            <pc:docMk/>
            <pc:sldMk cId="2206436992" sldId="290"/>
            <ac:spMk id="54" creationId="{B6F341A4-D1F5-4512-8C7C-5909B7269A93}"/>
          </ac:spMkLst>
        </pc:spChg>
        <pc:spChg chg="mod">
          <ac:chgData name="BOXWELL, Becky" userId="823f72f1-ab7e-4b4e-8eb2-924d1a71c758" providerId="ADAL" clId="{4A5C6EFD-7B10-44A8-A15D-096B4C3EF4E6}" dt="2023-02-27T14:50:58.867" v="4620" actId="1037"/>
          <ac:spMkLst>
            <pc:docMk/>
            <pc:sldMk cId="2206436992" sldId="290"/>
            <ac:spMk id="55" creationId="{63066FBD-7A62-4E95-8C8B-9B60CAF7C81D}"/>
          </ac:spMkLst>
        </pc:spChg>
        <pc:spChg chg="mod">
          <ac:chgData name="BOXWELL, Becky" userId="823f72f1-ab7e-4b4e-8eb2-924d1a71c758" providerId="ADAL" clId="{4A5C6EFD-7B10-44A8-A15D-096B4C3EF4E6}" dt="2023-02-27T14:50:58.867" v="4620" actId="1037"/>
          <ac:spMkLst>
            <pc:docMk/>
            <pc:sldMk cId="2206436992" sldId="290"/>
            <ac:spMk id="57" creationId="{17AE4887-3841-44F8-98DE-6D2718910206}"/>
          </ac:spMkLst>
        </pc:spChg>
        <pc:spChg chg="mod">
          <ac:chgData name="BOXWELL, Becky" userId="823f72f1-ab7e-4b4e-8eb2-924d1a71c758" providerId="ADAL" clId="{4A5C6EFD-7B10-44A8-A15D-096B4C3EF4E6}" dt="2023-02-27T14:48:55.806" v="4230" actId="1037"/>
          <ac:spMkLst>
            <pc:docMk/>
            <pc:sldMk cId="2206436992" sldId="290"/>
            <ac:spMk id="59" creationId="{6D24D8B3-767B-4267-AE96-C8BFFC1D7D91}"/>
          </ac:spMkLst>
        </pc:spChg>
        <pc:spChg chg="mod">
          <ac:chgData name="BOXWELL, Becky" userId="823f72f1-ab7e-4b4e-8eb2-924d1a71c758" providerId="ADAL" clId="{4A5C6EFD-7B10-44A8-A15D-096B4C3EF4E6}" dt="2023-02-27T14:48:55.806" v="4230" actId="1037"/>
          <ac:spMkLst>
            <pc:docMk/>
            <pc:sldMk cId="2206436992" sldId="290"/>
            <ac:spMk id="61" creationId="{1995A877-54A6-45B8-A339-38B6AA3189A7}"/>
          </ac:spMkLst>
        </pc:spChg>
        <pc:grpChg chg="add mod">
          <ac:chgData name="BOXWELL, Becky" userId="823f72f1-ab7e-4b4e-8eb2-924d1a71c758" providerId="ADAL" clId="{4A5C6EFD-7B10-44A8-A15D-096B4C3EF4E6}" dt="2023-02-27T15:20:13.381" v="6096" actId="164"/>
          <ac:grpSpMkLst>
            <pc:docMk/>
            <pc:sldMk cId="2206436992" sldId="290"/>
            <ac:grpSpMk id="4" creationId="{0C275B47-97B6-46E4-BBEA-45E2783F37EC}"/>
          </ac:grpSpMkLst>
        </pc:grpChg>
        <pc:grpChg chg="add mod">
          <ac:chgData name="BOXWELL, Becky" userId="823f72f1-ab7e-4b4e-8eb2-924d1a71c758" providerId="ADAL" clId="{4A5C6EFD-7B10-44A8-A15D-096B4C3EF4E6}" dt="2023-02-27T15:20:51.671" v="6097" actId="164"/>
          <ac:grpSpMkLst>
            <pc:docMk/>
            <pc:sldMk cId="2206436992" sldId="290"/>
            <ac:grpSpMk id="5" creationId="{31A8E856-8FF2-46A6-AEB1-4A550EE6E7EE}"/>
          </ac:grpSpMkLst>
        </pc:grpChg>
        <pc:grpChg chg="mod">
          <ac:chgData name="BOXWELL, Becky" userId="823f72f1-ab7e-4b4e-8eb2-924d1a71c758" providerId="ADAL" clId="{4A5C6EFD-7B10-44A8-A15D-096B4C3EF4E6}" dt="2023-02-27T15:20:51.671" v="6097" actId="164"/>
          <ac:grpSpMkLst>
            <pc:docMk/>
            <pc:sldMk cId="2206436992" sldId="290"/>
            <ac:grpSpMk id="50" creationId="{31F2E97D-D6B9-4CAB-AB07-348A2014E278}"/>
          </ac:grpSpMkLst>
        </pc:grpChg>
        <pc:picChg chg="mod">
          <ac:chgData name="BOXWELL, Becky" userId="823f72f1-ab7e-4b4e-8eb2-924d1a71c758" providerId="ADAL" clId="{4A5C6EFD-7B10-44A8-A15D-096B4C3EF4E6}" dt="2023-02-27T14:52:13.257" v="4836" actId="1036"/>
          <ac:picMkLst>
            <pc:docMk/>
            <pc:sldMk cId="2206436992" sldId="290"/>
            <ac:picMk id="45" creationId="{A0E4D0C2-3C42-41EE-A8F1-6F08956B49CD}"/>
          </ac:picMkLst>
        </pc:picChg>
        <pc:picChg chg="mod">
          <ac:chgData name="BOXWELL, Becky" userId="823f72f1-ab7e-4b4e-8eb2-924d1a71c758" providerId="ADAL" clId="{4A5C6EFD-7B10-44A8-A15D-096B4C3EF4E6}" dt="2023-02-27T14:50:58.867" v="4620" actId="1037"/>
          <ac:picMkLst>
            <pc:docMk/>
            <pc:sldMk cId="2206436992" sldId="290"/>
            <ac:picMk id="56" creationId="{DA8D6427-018B-4ADC-B4A0-75F880DF0520}"/>
          </ac:picMkLst>
        </pc:picChg>
        <pc:picChg chg="mod">
          <ac:chgData name="BOXWELL, Becky" userId="823f72f1-ab7e-4b4e-8eb2-924d1a71c758" providerId="ADAL" clId="{4A5C6EFD-7B10-44A8-A15D-096B4C3EF4E6}" dt="2023-02-27T14:50:58.867" v="4620" actId="1037"/>
          <ac:picMkLst>
            <pc:docMk/>
            <pc:sldMk cId="2206436992" sldId="290"/>
            <ac:picMk id="58" creationId="{73E3D149-A7FB-4A21-8304-2165CD894878}"/>
          </ac:picMkLst>
        </pc:picChg>
        <pc:picChg chg="mod">
          <ac:chgData name="BOXWELL, Becky" userId="823f72f1-ab7e-4b4e-8eb2-924d1a71c758" providerId="ADAL" clId="{4A5C6EFD-7B10-44A8-A15D-096B4C3EF4E6}" dt="2023-02-27T14:48:48.556" v="4131" actId="1035"/>
          <ac:picMkLst>
            <pc:docMk/>
            <pc:sldMk cId="2206436992" sldId="290"/>
            <ac:picMk id="60" creationId="{F364D52C-EF14-419B-AF70-D1EAA4CEAC68}"/>
          </ac:picMkLst>
        </pc:picChg>
      </pc:sldChg>
      <pc:sldChg chg="addSp delSp modSp add">
        <pc:chgData name="BOXWELL, Becky" userId="823f72f1-ab7e-4b4e-8eb2-924d1a71c758" providerId="ADAL" clId="{4A5C6EFD-7B10-44A8-A15D-096B4C3EF4E6}" dt="2023-02-27T15:22:40.751" v="6153" actId="1036"/>
        <pc:sldMkLst>
          <pc:docMk/>
          <pc:sldMk cId="2028592239" sldId="291"/>
        </pc:sldMkLst>
        <pc:spChg chg="mod">
          <ac:chgData name="BOXWELL, Becky" userId="823f72f1-ab7e-4b4e-8eb2-924d1a71c758" providerId="ADAL" clId="{4A5C6EFD-7B10-44A8-A15D-096B4C3EF4E6}" dt="2023-02-27T14:51:34.196" v="4728" actId="164"/>
          <ac:spMkLst>
            <pc:docMk/>
            <pc:sldMk cId="2028592239" sldId="291"/>
            <ac:spMk id="43" creationId="{C74C2009-4237-4A4A-B26B-818F81260417}"/>
          </ac:spMkLst>
        </pc:spChg>
        <pc:spChg chg="del mod">
          <ac:chgData name="BOXWELL, Becky" userId="823f72f1-ab7e-4b4e-8eb2-924d1a71c758" providerId="ADAL" clId="{4A5C6EFD-7B10-44A8-A15D-096B4C3EF4E6}" dt="2023-02-27T14:51:43.877" v="4770" actId="478"/>
          <ac:spMkLst>
            <pc:docMk/>
            <pc:sldMk cId="2028592239" sldId="291"/>
            <ac:spMk id="46" creationId="{4F83ED81-5D75-4D31-B93C-72A8C4F134F6}"/>
          </ac:spMkLst>
        </pc:spChg>
        <pc:spChg chg="del mod">
          <ac:chgData name="BOXWELL, Becky" userId="823f72f1-ab7e-4b4e-8eb2-924d1a71c758" providerId="ADAL" clId="{4A5C6EFD-7B10-44A8-A15D-096B4C3EF4E6}" dt="2023-02-27T15:22:15.221" v="6133" actId="478"/>
          <ac:spMkLst>
            <pc:docMk/>
            <pc:sldMk cId="2028592239" sldId="291"/>
            <ac:spMk id="47" creationId="{854FD68E-9A4B-4112-9B1A-21AAF7486A28}"/>
          </ac:spMkLst>
        </pc:spChg>
        <pc:spChg chg="del mod">
          <ac:chgData name="BOXWELL, Becky" userId="823f72f1-ab7e-4b4e-8eb2-924d1a71c758" providerId="ADAL" clId="{4A5C6EFD-7B10-44A8-A15D-096B4C3EF4E6}" dt="2023-02-27T14:51:52.332" v="4771" actId="478"/>
          <ac:spMkLst>
            <pc:docMk/>
            <pc:sldMk cId="2028592239" sldId="291"/>
            <ac:spMk id="48" creationId="{35C59E65-A4CB-45C3-8A97-58E62FC778E5}"/>
          </ac:spMkLst>
        </pc:spChg>
        <pc:spChg chg="mod">
          <ac:chgData name="BOXWELL, Becky" userId="823f72f1-ab7e-4b4e-8eb2-924d1a71c758" providerId="ADAL" clId="{4A5C6EFD-7B10-44A8-A15D-096B4C3EF4E6}" dt="2023-02-27T14:51:34.196" v="4728" actId="164"/>
          <ac:spMkLst>
            <pc:docMk/>
            <pc:sldMk cId="2028592239" sldId="291"/>
            <ac:spMk id="49" creationId="{CEA5232F-9A47-4C37-87F1-17328D5755EE}"/>
          </ac:spMkLst>
        </pc:spChg>
        <pc:spChg chg="mod">
          <ac:chgData name="BOXWELL, Becky" userId="823f72f1-ab7e-4b4e-8eb2-924d1a71c758" providerId="ADAL" clId="{4A5C6EFD-7B10-44A8-A15D-096B4C3EF4E6}" dt="2023-02-27T14:53:32.747" v="4856" actId="20577"/>
          <ac:spMkLst>
            <pc:docMk/>
            <pc:sldMk cId="2028592239" sldId="291"/>
            <ac:spMk id="89" creationId="{3D5C48FF-ACDC-499B-B6E4-509B659B1407}"/>
          </ac:spMkLst>
        </pc:spChg>
        <pc:spChg chg="mod">
          <ac:chgData name="BOXWELL, Becky" userId="823f72f1-ab7e-4b4e-8eb2-924d1a71c758" providerId="ADAL" clId="{4A5C6EFD-7B10-44A8-A15D-096B4C3EF4E6}" dt="2023-02-27T14:53:22.037" v="4853" actId="20577"/>
          <ac:spMkLst>
            <pc:docMk/>
            <pc:sldMk cId="2028592239" sldId="291"/>
            <ac:spMk id="93" creationId="{3B7A5DD0-0E0E-48D4-8BF2-10FC668121D0}"/>
          </ac:spMkLst>
        </pc:spChg>
        <pc:spChg chg="mod">
          <ac:chgData name="BOXWELL, Becky" userId="823f72f1-ab7e-4b4e-8eb2-924d1a71c758" providerId="ADAL" clId="{4A5C6EFD-7B10-44A8-A15D-096B4C3EF4E6}" dt="2023-02-27T14:53:40.557" v="4857" actId="207"/>
          <ac:spMkLst>
            <pc:docMk/>
            <pc:sldMk cId="2028592239" sldId="291"/>
            <ac:spMk id="96" creationId="{B4B72984-8407-416C-B556-9BD2E4BB371E}"/>
          </ac:spMkLst>
        </pc:spChg>
        <pc:spChg chg="mod">
          <ac:chgData name="BOXWELL, Becky" userId="823f72f1-ab7e-4b4e-8eb2-924d1a71c758" providerId="ADAL" clId="{4A5C6EFD-7B10-44A8-A15D-096B4C3EF4E6}" dt="2023-02-27T14:53:10.907" v="4849" actId="20577"/>
          <ac:spMkLst>
            <pc:docMk/>
            <pc:sldMk cId="2028592239" sldId="291"/>
            <ac:spMk id="98" creationId="{D1290C73-AFFD-4CB9-B6B7-6E86A6F69EC0}"/>
          </ac:spMkLst>
        </pc:spChg>
        <pc:spChg chg="mod">
          <ac:chgData name="BOXWELL, Becky" userId="823f72f1-ab7e-4b4e-8eb2-924d1a71c758" providerId="ADAL" clId="{4A5C6EFD-7B10-44A8-A15D-096B4C3EF4E6}" dt="2023-02-27T14:53:00.947" v="4847" actId="20577"/>
          <ac:spMkLst>
            <pc:docMk/>
            <pc:sldMk cId="2028592239" sldId="291"/>
            <ac:spMk id="102" creationId="{79D5EFF8-1402-4185-A2DE-8D93982FF282}"/>
          </ac:spMkLst>
        </pc:spChg>
        <pc:spChg chg="ord">
          <ac:chgData name="BOXWELL, Becky" userId="823f72f1-ab7e-4b4e-8eb2-924d1a71c758" providerId="ADAL" clId="{4A5C6EFD-7B10-44A8-A15D-096B4C3EF4E6}" dt="2023-02-27T15:22:00.431" v="6112" actId="171"/>
          <ac:spMkLst>
            <pc:docMk/>
            <pc:sldMk cId="2028592239" sldId="291"/>
            <ac:spMk id="105" creationId="{422F49A5-6F28-40C0-91C1-9056B2F14B2A}"/>
          </ac:spMkLst>
        </pc:spChg>
        <pc:spChg chg="mod ord">
          <ac:chgData name="BOXWELL, Becky" userId="823f72f1-ab7e-4b4e-8eb2-924d1a71c758" providerId="ADAL" clId="{4A5C6EFD-7B10-44A8-A15D-096B4C3EF4E6}" dt="2023-02-27T14:55:48.238" v="4923" actId="171"/>
          <ac:spMkLst>
            <pc:docMk/>
            <pc:sldMk cId="2028592239" sldId="291"/>
            <ac:spMk id="106" creationId="{86408C00-1A2D-46DD-839B-2838579F74D0}"/>
          </ac:spMkLst>
        </pc:spChg>
        <pc:spChg chg="mod">
          <ac:chgData name="BOXWELL, Becky" userId="823f72f1-ab7e-4b4e-8eb2-924d1a71c758" providerId="ADAL" clId="{4A5C6EFD-7B10-44A8-A15D-096B4C3EF4E6}" dt="2023-02-27T14:51:59.417" v="4825" actId="1035"/>
          <ac:spMkLst>
            <pc:docMk/>
            <pc:sldMk cId="2028592239" sldId="291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4:53:59.247" v="4864" actId="20577"/>
          <ac:spMkLst>
            <pc:docMk/>
            <pc:sldMk cId="2028592239" sldId="291"/>
            <ac:spMk id="109" creationId="{1A600860-BEF8-405E-9E81-E9C261ACE0D3}"/>
          </ac:spMkLst>
        </pc:spChg>
        <pc:grpChg chg="add mod">
          <ac:chgData name="BOXWELL, Becky" userId="823f72f1-ab7e-4b4e-8eb2-924d1a71c758" providerId="ADAL" clId="{4A5C6EFD-7B10-44A8-A15D-096B4C3EF4E6}" dt="2023-02-27T14:51:36.457" v="4769" actId="1038"/>
          <ac:grpSpMkLst>
            <pc:docMk/>
            <pc:sldMk cId="2028592239" sldId="291"/>
            <ac:grpSpMk id="4" creationId="{14626941-0F25-4DA0-8EAF-69A8C09F2FDA}"/>
          </ac:grpSpMkLst>
        </pc:grpChg>
        <pc:grpChg chg="mod">
          <ac:chgData name="BOXWELL, Becky" userId="823f72f1-ab7e-4b4e-8eb2-924d1a71c758" providerId="ADAL" clId="{4A5C6EFD-7B10-44A8-A15D-096B4C3EF4E6}" dt="2023-02-27T14:51:34.196" v="4728" actId="164"/>
          <ac:grpSpMkLst>
            <pc:docMk/>
            <pc:sldMk cId="2028592239" sldId="291"/>
            <ac:grpSpMk id="50" creationId="{31F2E97D-D6B9-4CAB-AB07-348A2014E278}"/>
          </ac:grpSpMkLst>
        </pc:grpChg>
        <pc:grpChg chg="mod">
          <ac:chgData name="BOXWELL, Becky" userId="823f72f1-ab7e-4b4e-8eb2-924d1a71c758" providerId="ADAL" clId="{4A5C6EFD-7B10-44A8-A15D-096B4C3EF4E6}" dt="2023-02-27T14:51:59.417" v="4825" actId="1035"/>
          <ac:grpSpMkLst>
            <pc:docMk/>
            <pc:sldMk cId="2028592239" sldId="291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51:59.417" v="4825" actId="1035"/>
          <ac:grpSpMkLst>
            <pc:docMk/>
            <pc:sldMk cId="2028592239" sldId="291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53:44.727" v="4858" actId="207"/>
          <ac:grpSpMkLst>
            <pc:docMk/>
            <pc:sldMk cId="2028592239" sldId="291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51:59.417" v="4825" actId="1035"/>
          <ac:grpSpMkLst>
            <pc:docMk/>
            <pc:sldMk cId="2028592239" sldId="291"/>
            <ac:grpSpMk id="99" creationId="{E9F13B48-B7E5-4153-A02A-45D8E61D3424}"/>
          </ac:grpSpMkLst>
        </pc:grpChg>
        <pc:grpChg chg="mod ord">
          <ac:chgData name="BOXWELL, Becky" userId="823f72f1-ab7e-4b4e-8eb2-924d1a71c758" providerId="ADAL" clId="{4A5C6EFD-7B10-44A8-A15D-096B4C3EF4E6}" dt="2023-02-27T15:22:40.751" v="6153" actId="1036"/>
          <ac:grpSpMkLst>
            <pc:docMk/>
            <pc:sldMk cId="2028592239" sldId="291"/>
            <ac:grpSpMk id="103" creationId="{3F2F25EC-246C-40E1-BBCC-C2ADE7B134FE}"/>
          </ac:grpSpMkLst>
        </pc:grpChg>
        <pc:cxnChg chg="mod">
          <ac:chgData name="BOXWELL, Becky" userId="823f72f1-ab7e-4b4e-8eb2-924d1a71c758" providerId="ADAL" clId="{4A5C6EFD-7B10-44A8-A15D-096B4C3EF4E6}" dt="2023-02-27T14:51:59.417" v="4825" actId="1035"/>
          <ac:cxnSpMkLst>
            <pc:docMk/>
            <pc:sldMk cId="2028592239" sldId="291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51:59.417" v="4825" actId="1035"/>
          <ac:cxnSpMkLst>
            <pc:docMk/>
            <pc:sldMk cId="2028592239" sldId="291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4:51:59.417" v="4825" actId="1035"/>
          <ac:cxnSpMkLst>
            <pc:docMk/>
            <pc:sldMk cId="2028592239" sldId="291"/>
            <ac:cxnSpMk id="107" creationId="{5452858C-D9F7-4D7E-8A5A-FC10B77F59B1}"/>
          </ac:cxnSpMkLst>
        </pc:cxnChg>
      </pc:sldChg>
      <pc:sldChg chg="addSp modSp add">
        <pc:chgData name="BOXWELL, Becky" userId="823f72f1-ab7e-4b4e-8eb2-924d1a71c758" providerId="ADAL" clId="{4A5C6EFD-7B10-44A8-A15D-096B4C3EF4E6}" dt="2023-02-27T14:56:18.308" v="4925" actId="1076"/>
        <pc:sldMkLst>
          <pc:docMk/>
          <pc:sldMk cId="702897595" sldId="292"/>
        </pc:sldMkLst>
        <pc:spChg chg="add mod">
          <ac:chgData name="BOXWELL, Becky" userId="823f72f1-ab7e-4b4e-8eb2-924d1a71c758" providerId="ADAL" clId="{4A5C6EFD-7B10-44A8-A15D-096B4C3EF4E6}" dt="2023-02-27T14:56:18.308" v="4925" actId="1076"/>
          <ac:spMkLst>
            <pc:docMk/>
            <pc:sldMk cId="702897595" sldId="292"/>
            <ac:spMk id="62" creationId="{2E7B10B7-4ADA-4711-9951-44447091B548}"/>
          </ac:spMkLst>
        </pc:spChg>
        <pc:grpChg chg="mod">
          <ac:chgData name="BOXWELL, Becky" userId="823f72f1-ab7e-4b4e-8eb2-924d1a71c758" providerId="ADAL" clId="{4A5C6EFD-7B10-44A8-A15D-096B4C3EF4E6}" dt="2023-02-27T14:54:07.427" v="4866" actId="207"/>
          <ac:grpSpMkLst>
            <pc:docMk/>
            <pc:sldMk cId="702897595" sldId="292"/>
            <ac:grpSpMk id="86" creationId="{BE67A099-9DB1-4AC8-96B4-DDBB26C5C3BA}"/>
          </ac:grpSpMkLst>
        </pc:grpChg>
      </pc:sldChg>
      <pc:sldChg chg="modSp add del">
        <pc:chgData name="BOXWELL, Becky" userId="823f72f1-ab7e-4b4e-8eb2-924d1a71c758" providerId="ADAL" clId="{4A5C6EFD-7B10-44A8-A15D-096B4C3EF4E6}" dt="2023-02-27T14:56:22.278" v="4926" actId="2696"/>
        <pc:sldMkLst>
          <pc:docMk/>
          <pc:sldMk cId="471938217" sldId="293"/>
        </pc:sldMkLst>
        <pc:spChg chg="mod">
          <ac:chgData name="BOXWELL, Becky" userId="823f72f1-ab7e-4b4e-8eb2-924d1a71c758" providerId="ADAL" clId="{4A5C6EFD-7B10-44A8-A15D-096B4C3EF4E6}" dt="2023-02-27T14:55:09.002" v="4921" actId="1036"/>
          <ac:spMkLst>
            <pc:docMk/>
            <pc:sldMk cId="471938217" sldId="293"/>
            <ac:spMk id="47" creationId="{854FD68E-9A4B-4112-9B1A-21AAF7486A28}"/>
          </ac:spMkLst>
        </pc:spChg>
        <pc:spChg chg="mod">
          <ac:chgData name="BOXWELL, Becky" userId="823f72f1-ab7e-4b4e-8eb2-924d1a71c758" providerId="ADAL" clId="{4A5C6EFD-7B10-44A8-A15D-096B4C3EF4E6}" dt="2023-02-27T14:55:09.002" v="4921" actId="1036"/>
          <ac:spMkLst>
            <pc:docMk/>
            <pc:sldMk cId="471938217" sldId="293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4:55:09.002" v="4921" actId="1036"/>
          <ac:spMkLst>
            <pc:docMk/>
            <pc:sldMk cId="471938217" sldId="293"/>
            <ac:spMk id="109" creationId="{1A600860-BEF8-405E-9E81-E9C261ACE0D3}"/>
          </ac:spMkLst>
        </pc:spChg>
        <pc:grpChg chg="mod">
          <ac:chgData name="BOXWELL, Becky" userId="823f72f1-ab7e-4b4e-8eb2-924d1a71c758" providerId="ADAL" clId="{4A5C6EFD-7B10-44A8-A15D-096B4C3EF4E6}" dt="2023-02-27T14:55:09.002" v="4921" actId="1036"/>
          <ac:grpSpMkLst>
            <pc:docMk/>
            <pc:sldMk cId="471938217" sldId="293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55:09.002" v="4921" actId="1036"/>
          <ac:grpSpMkLst>
            <pc:docMk/>
            <pc:sldMk cId="471938217" sldId="293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55:09.002" v="4921" actId="1036"/>
          <ac:grpSpMkLst>
            <pc:docMk/>
            <pc:sldMk cId="471938217" sldId="293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55:09.002" v="4921" actId="1036"/>
          <ac:grpSpMkLst>
            <pc:docMk/>
            <pc:sldMk cId="471938217" sldId="293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4:55:09.002" v="4921" actId="1036"/>
          <ac:grpSpMkLst>
            <pc:docMk/>
            <pc:sldMk cId="471938217" sldId="293"/>
            <ac:grpSpMk id="103" creationId="{3F2F25EC-246C-40E1-BBCC-C2ADE7B134FE}"/>
          </ac:grpSpMkLst>
        </pc:grpChg>
        <pc:cxnChg chg="mod">
          <ac:chgData name="BOXWELL, Becky" userId="823f72f1-ab7e-4b4e-8eb2-924d1a71c758" providerId="ADAL" clId="{4A5C6EFD-7B10-44A8-A15D-096B4C3EF4E6}" dt="2023-02-27T14:55:09.002" v="4921" actId="1036"/>
          <ac:cxnSpMkLst>
            <pc:docMk/>
            <pc:sldMk cId="471938217" sldId="293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55:09.002" v="4921" actId="1036"/>
          <ac:cxnSpMkLst>
            <pc:docMk/>
            <pc:sldMk cId="471938217" sldId="293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4:55:09.002" v="4921" actId="1036"/>
          <ac:cxnSpMkLst>
            <pc:docMk/>
            <pc:sldMk cId="471938217" sldId="293"/>
            <ac:cxnSpMk id="107" creationId="{5452858C-D9F7-4D7E-8A5A-FC10B77F59B1}"/>
          </ac:cxnSpMkLst>
        </pc:cxnChg>
      </pc:sldChg>
      <pc:sldChg chg="modSp add">
        <pc:chgData name="BOXWELL, Becky" userId="823f72f1-ab7e-4b4e-8eb2-924d1a71c758" providerId="ADAL" clId="{4A5C6EFD-7B10-44A8-A15D-096B4C3EF4E6}" dt="2023-02-27T14:58:10.608" v="5113" actId="20577"/>
        <pc:sldMkLst>
          <pc:docMk/>
          <pc:sldMk cId="1634741543" sldId="293"/>
        </pc:sldMkLst>
        <pc:spChg chg="mod">
          <ac:chgData name="BOXWELL, Becky" userId="823f72f1-ab7e-4b4e-8eb2-924d1a71c758" providerId="ADAL" clId="{4A5C6EFD-7B10-44A8-A15D-096B4C3EF4E6}" dt="2023-02-27T14:56:33.313" v="4973" actId="1036"/>
          <ac:spMkLst>
            <pc:docMk/>
            <pc:sldMk cId="1634741543" sldId="293"/>
            <ac:spMk id="47" creationId="{854FD68E-9A4B-4112-9B1A-21AAF7486A28}"/>
          </ac:spMkLst>
        </pc:spChg>
        <pc:spChg chg="mod">
          <ac:chgData name="BOXWELL, Becky" userId="823f72f1-ab7e-4b4e-8eb2-924d1a71c758" providerId="ADAL" clId="{4A5C6EFD-7B10-44A8-A15D-096B4C3EF4E6}" dt="2023-02-27T14:58:10.608" v="5113" actId="20577"/>
          <ac:spMkLst>
            <pc:docMk/>
            <pc:sldMk cId="1634741543" sldId="293"/>
            <ac:spMk id="62" creationId="{2E7B10B7-4ADA-4711-9951-44447091B548}"/>
          </ac:spMkLst>
        </pc:spChg>
        <pc:spChg chg="mod">
          <ac:chgData name="BOXWELL, Becky" userId="823f72f1-ab7e-4b4e-8eb2-924d1a71c758" providerId="ADAL" clId="{4A5C6EFD-7B10-44A8-A15D-096B4C3EF4E6}" dt="2023-02-27T14:56:33.313" v="4973" actId="1036"/>
          <ac:spMkLst>
            <pc:docMk/>
            <pc:sldMk cId="1634741543" sldId="293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4:56:33.313" v="4973" actId="1036"/>
          <ac:spMkLst>
            <pc:docMk/>
            <pc:sldMk cId="1634741543" sldId="293"/>
            <ac:spMk id="109" creationId="{1A600860-BEF8-405E-9E81-E9C261ACE0D3}"/>
          </ac:spMkLst>
        </pc:spChg>
        <pc:grpChg chg="mod">
          <ac:chgData name="BOXWELL, Becky" userId="823f72f1-ab7e-4b4e-8eb2-924d1a71c758" providerId="ADAL" clId="{4A5C6EFD-7B10-44A8-A15D-096B4C3EF4E6}" dt="2023-02-27T14:56:33.313" v="4973" actId="1036"/>
          <ac:grpSpMkLst>
            <pc:docMk/>
            <pc:sldMk cId="1634741543" sldId="293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4:56:33.313" v="4973" actId="1036"/>
          <ac:grpSpMkLst>
            <pc:docMk/>
            <pc:sldMk cId="1634741543" sldId="293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4:56:33.313" v="4973" actId="1036"/>
          <ac:grpSpMkLst>
            <pc:docMk/>
            <pc:sldMk cId="1634741543" sldId="293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4:56:33.313" v="4973" actId="1036"/>
          <ac:grpSpMkLst>
            <pc:docMk/>
            <pc:sldMk cId="1634741543" sldId="293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4:56:33.313" v="4973" actId="1036"/>
          <ac:grpSpMkLst>
            <pc:docMk/>
            <pc:sldMk cId="1634741543" sldId="293"/>
            <ac:grpSpMk id="103" creationId="{3F2F25EC-246C-40E1-BBCC-C2ADE7B134FE}"/>
          </ac:grpSpMkLst>
        </pc:grpChg>
        <pc:picChg chg="mod">
          <ac:chgData name="BOXWELL, Becky" userId="823f72f1-ab7e-4b4e-8eb2-924d1a71c758" providerId="ADAL" clId="{4A5C6EFD-7B10-44A8-A15D-096B4C3EF4E6}" dt="2023-02-27T14:57:18.138" v="5054" actId="1036"/>
          <ac:picMkLst>
            <pc:docMk/>
            <pc:sldMk cId="1634741543" sldId="293"/>
            <ac:picMk id="45" creationId="{A0E4D0C2-3C42-41EE-A8F1-6F08956B49CD}"/>
          </ac:picMkLst>
        </pc:picChg>
        <pc:cxnChg chg="mod">
          <ac:chgData name="BOXWELL, Becky" userId="823f72f1-ab7e-4b4e-8eb2-924d1a71c758" providerId="ADAL" clId="{4A5C6EFD-7B10-44A8-A15D-096B4C3EF4E6}" dt="2023-02-27T14:56:33.313" v="4973" actId="1036"/>
          <ac:cxnSpMkLst>
            <pc:docMk/>
            <pc:sldMk cId="1634741543" sldId="293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4:56:33.313" v="4973" actId="1036"/>
          <ac:cxnSpMkLst>
            <pc:docMk/>
            <pc:sldMk cId="1634741543" sldId="293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4:56:33.313" v="4973" actId="1036"/>
          <ac:cxnSpMkLst>
            <pc:docMk/>
            <pc:sldMk cId="1634741543" sldId="293"/>
            <ac:cxnSpMk id="107" creationId="{5452858C-D9F7-4D7E-8A5A-FC10B77F59B1}"/>
          </ac:cxnSpMkLst>
        </pc:cxnChg>
      </pc:sldChg>
      <pc:sldChg chg="addSp delSp modSp add">
        <pc:chgData name="BOXWELL, Becky" userId="823f72f1-ab7e-4b4e-8eb2-924d1a71c758" providerId="ADAL" clId="{4A5C6EFD-7B10-44A8-A15D-096B4C3EF4E6}" dt="2023-02-27T15:24:43.845" v="6248" actId="1036"/>
        <pc:sldMkLst>
          <pc:docMk/>
          <pc:sldMk cId="988841046" sldId="294"/>
        </pc:sldMkLst>
        <pc:spChg chg="mod">
          <ac:chgData name="BOXWELL, Becky" userId="823f72f1-ab7e-4b4e-8eb2-924d1a71c758" providerId="ADAL" clId="{4A5C6EFD-7B10-44A8-A15D-096B4C3EF4E6}" dt="2023-02-27T14:57:28.078" v="5056" actId="1076"/>
          <ac:spMkLst>
            <pc:docMk/>
            <pc:sldMk cId="988841046" sldId="294"/>
            <ac:spMk id="42" creationId="{D34BC39D-96A8-4D86-8526-3561D3EA5F01}"/>
          </ac:spMkLst>
        </pc:spChg>
        <pc:spChg chg="del mod">
          <ac:chgData name="BOXWELL, Becky" userId="823f72f1-ab7e-4b4e-8eb2-924d1a71c758" providerId="ADAL" clId="{4A5C6EFD-7B10-44A8-A15D-096B4C3EF4E6}" dt="2023-02-27T15:24:22.531" v="6232" actId="478"/>
          <ac:spMkLst>
            <pc:docMk/>
            <pc:sldMk cId="988841046" sldId="294"/>
            <ac:spMk id="47" creationId="{854FD68E-9A4B-4112-9B1A-21AAF7486A28}"/>
          </ac:spMkLst>
        </pc:spChg>
        <pc:spChg chg="mod">
          <ac:chgData name="BOXWELL, Becky" userId="823f72f1-ab7e-4b4e-8eb2-924d1a71c758" providerId="ADAL" clId="{4A5C6EFD-7B10-44A8-A15D-096B4C3EF4E6}" dt="2023-02-27T14:57:37.368" v="5095" actId="1076"/>
          <ac:spMkLst>
            <pc:docMk/>
            <pc:sldMk cId="988841046" sldId="294"/>
            <ac:spMk id="62" creationId="{2E7B10B7-4ADA-4711-9951-44447091B548}"/>
          </ac:spMkLst>
        </pc:spChg>
        <pc:spChg chg="mod">
          <ac:chgData name="BOXWELL, Becky" userId="823f72f1-ab7e-4b4e-8eb2-924d1a71c758" providerId="ADAL" clId="{4A5C6EFD-7B10-44A8-A15D-096B4C3EF4E6}" dt="2023-02-27T15:24:10.631" v="6217" actId="1035"/>
          <ac:spMkLst>
            <pc:docMk/>
            <pc:sldMk cId="988841046" sldId="294"/>
            <ac:spMk id="105" creationId="{422F49A5-6F28-40C0-91C1-9056B2F14B2A}"/>
          </ac:spMkLst>
        </pc:spChg>
        <pc:spChg chg="mod">
          <ac:chgData name="BOXWELL, Becky" userId="823f72f1-ab7e-4b4e-8eb2-924d1a71c758" providerId="ADAL" clId="{4A5C6EFD-7B10-44A8-A15D-096B4C3EF4E6}" dt="2023-02-27T15:24:26.741" v="6234" actId="1076"/>
          <ac:spMkLst>
            <pc:docMk/>
            <pc:sldMk cId="988841046" sldId="294"/>
            <ac:spMk id="106" creationId="{86408C00-1A2D-46DD-839B-2838579F74D0}"/>
          </ac:spMkLst>
        </pc:spChg>
        <pc:spChg chg="del mod">
          <ac:chgData name="BOXWELL, Becky" userId="823f72f1-ab7e-4b4e-8eb2-924d1a71c758" providerId="ADAL" clId="{4A5C6EFD-7B10-44A8-A15D-096B4C3EF4E6}" dt="2023-02-27T14:57:48.979" v="5101" actId="478"/>
          <ac:spMkLst>
            <pc:docMk/>
            <pc:sldMk cId="988841046" sldId="294"/>
            <ac:spMk id="108" creationId="{5E838369-3CBB-4EB6-A3D1-1EAA70BE0748}"/>
          </ac:spMkLst>
        </pc:spChg>
        <pc:spChg chg="del mod">
          <ac:chgData name="BOXWELL, Becky" userId="823f72f1-ab7e-4b4e-8eb2-924d1a71c758" providerId="ADAL" clId="{4A5C6EFD-7B10-44A8-A15D-096B4C3EF4E6}" dt="2023-02-27T14:57:48.308" v="5100" actId="478"/>
          <ac:spMkLst>
            <pc:docMk/>
            <pc:sldMk cId="988841046" sldId="294"/>
            <ac:spMk id="109" creationId="{1A600860-BEF8-405E-9E81-E9C261ACE0D3}"/>
          </ac:spMkLst>
        </pc:spChg>
        <pc:grpChg chg="mod">
          <ac:chgData name="BOXWELL, Becky" userId="823f72f1-ab7e-4b4e-8eb2-924d1a71c758" providerId="ADAL" clId="{4A5C6EFD-7B10-44A8-A15D-096B4C3EF4E6}" dt="2023-02-27T15:24:43.845" v="6248" actId="1036"/>
          <ac:grpSpMkLst>
            <pc:docMk/>
            <pc:sldMk cId="988841046" sldId="294"/>
            <ac:grpSpMk id="103" creationId="{3F2F25EC-246C-40E1-BBCC-C2ADE7B134FE}"/>
          </ac:grpSpMkLst>
        </pc:grpChg>
        <pc:picChg chg="add del">
          <ac:chgData name="BOXWELL, Becky" userId="823f72f1-ab7e-4b4e-8eb2-924d1a71c758" providerId="ADAL" clId="{4A5C6EFD-7B10-44A8-A15D-096B4C3EF4E6}" dt="2023-02-27T14:57:44.878" v="5099" actId="478"/>
          <ac:picMkLst>
            <pc:docMk/>
            <pc:sldMk cId="988841046" sldId="294"/>
            <ac:picMk id="14" creationId="{868531B5-0102-45E9-B153-57764D4EB0C4}"/>
          </ac:picMkLst>
        </pc:picChg>
        <pc:cxnChg chg="del mod">
          <ac:chgData name="BOXWELL, Becky" userId="823f72f1-ab7e-4b4e-8eb2-924d1a71c758" providerId="ADAL" clId="{4A5C6EFD-7B10-44A8-A15D-096B4C3EF4E6}" dt="2023-02-27T14:57:50.320" v="5102" actId="478"/>
          <ac:cxnSpMkLst>
            <pc:docMk/>
            <pc:sldMk cId="988841046" sldId="294"/>
            <ac:cxnSpMk id="107" creationId="{5452858C-D9F7-4D7E-8A5A-FC10B77F59B1}"/>
          </ac:cxnSpMkLst>
        </pc:cxnChg>
      </pc:sldChg>
      <pc:sldChg chg="addSp delSp modSp add">
        <pc:chgData name="BOXWELL, Becky" userId="823f72f1-ab7e-4b4e-8eb2-924d1a71c758" providerId="ADAL" clId="{4A5C6EFD-7B10-44A8-A15D-096B4C3EF4E6}" dt="2023-02-27T15:23:31.400" v="6210" actId="207"/>
        <pc:sldMkLst>
          <pc:docMk/>
          <pc:sldMk cId="3321508827" sldId="295"/>
        </pc:sldMkLst>
        <pc:spChg chg="del">
          <ac:chgData name="BOXWELL, Becky" userId="823f72f1-ab7e-4b4e-8eb2-924d1a71c758" providerId="ADAL" clId="{4A5C6EFD-7B10-44A8-A15D-096B4C3EF4E6}" dt="2023-02-27T15:23:23.541" v="6174" actId="478"/>
          <ac:spMkLst>
            <pc:docMk/>
            <pc:sldMk cId="3321508827" sldId="295"/>
            <ac:spMk id="47" creationId="{854FD68E-9A4B-4112-9B1A-21AAF7486A28}"/>
          </ac:spMkLst>
        </pc:spChg>
        <pc:spChg chg="mod">
          <ac:chgData name="BOXWELL, Becky" userId="823f72f1-ab7e-4b4e-8eb2-924d1a71c758" providerId="ADAL" clId="{4A5C6EFD-7B10-44A8-A15D-096B4C3EF4E6}" dt="2023-02-27T15:01:28.540" v="5460" actId="1076"/>
          <ac:spMkLst>
            <pc:docMk/>
            <pc:sldMk cId="3321508827" sldId="295"/>
            <ac:spMk id="61" creationId="{1995A877-54A6-45B8-A339-38B6AA3189A7}"/>
          </ac:spMkLst>
        </pc:spChg>
        <pc:spChg chg="add mod">
          <ac:chgData name="BOXWELL, Becky" userId="823f72f1-ab7e-4b4e-8eb2-924d1a71c758" providerId="ADAL" clId="{4A5C6EFD-7B10-44A8-A15D-096B4C3EF4E6}" dt="2023-02-27T14:59:30.179" v="5237" actId="114"/>
          <ac:spMkLst>
            <pc:docMk/>
            <pc:sldMk cId="3321508827" sldId="295"/>
            <ac:spMk id="63" creationId="{A7A10301-5ADA-429D-AFC3-52599916EB86}"/>
          </ac:spMkLst>
        </pc:spChg>
        <pc:spChg chg="mod">
          <ac:chgData name="BOXWELL, Becky" userId="823f72f1-ab7e-4b4e-8eb2-924d1a71c758" providerId="ADAL" clId="{4A5C6EFD-7B10-44A8-A15D-096B4C3EF4E6}" dt="2023-02-27T14:59:02.441" v="5228" actId="20577"/>
          <ac:spMkLst>
            <pc:docMk/>
            <pc:sldMk cId="3321508827" sldId="295"/>
            <ac:spMk id="106" creationId="{86408C00-1A2D-46DD-839B-2838579F74D0}"/>
          </ac:spMkLst>
        </pc:spChg>
        <pc:grpChg chg="mod">
          <ac:chgData name="BOXWELL, Becky" userId="823f72f1-ab7e-4b4e-8eb2-924d1a71c758" providerId="ADAL" clId="{4A5C6EFD-7B10-44A8-A15D-096B4C3EF4E6}" dt="2023-02-27T15:23:31.400" v="6210" actId="207"/>
          <ac:grpSpMkLst>
            <pc:docMk/>
            <pc:sldMk cId="3321508827" sldId="295"/>
            <ac:grpSpMk id="103" creationId="{3F2F25EC-246C-40E1-BBCC-C2ADE7B134FE}"/>
          </ac:grpSpMkLst>
        </pc:grpChg>
      </pc:sldChg>
      <pc:sldChg chg="addSp delSp modSp add">
        <pc:chgData name="BOXWELL, Becky" userId="823f72f1-ab7e-4b4e-8eb2-924d1a71c758" providerId="ADAL" clId="{4A5C6EFD-7B10-44A8-A15D-096B4C3EF4E6}" dt="2023-02-27T15:25:36.465" v="6259" actId="207"/>
        <pc:sldMkLst>
          <pc:docMk/>
          <pc:sldMk cId="4039483447" sldId="296"/>
        </pc:sldMkLst>
        <pc:spChg chg="mod">
          <ac:chgData name="BOXWELL, Becky" userId="823f72f1-ab7e-4b4e-8eb2-924d1a71c758" providerId="ADAL" clId="{4A5C6EFD-7B10-44A8-A15D-096B4C3EF4E6}" dt="2023-02-27T15:25:36.465" v="6259" actId="207"/>
          <ac:spMkLst>
            <pc:docMk/>
            <pc:sldMk cId="4039483447" sldId="296"/>
            <ac:spMk id="42" creationId="{D34BC39D-96A8-4D86-8526-3561D3EA5F01}"/>
          </ac:spMkLst>
        </pc:spChg>
        <pc:spChg chg="mod">
          <ac:chgData name="BOXWELL, Becky" userId="823f72f1-ab7e-4b4e-8eb2-924d1a71c758" providerId="ADAL" clId="{4A5C6EFD-7B10-44A8-A15D-096B4C3EF4E6}" dt="2023-02-27T14:59:46.221" v="5289" actId="1036"/>
          <ac:spMkLst>
            <pc:docMk/>
            <pc:sldMk cId="4039483447" sldId="296"/>
            <ac:spMk id="47" creationId="{854FD68E-9A4B-4112-9B1A-21AAF7486A28}"/>
          </ac:spMkLst>
        </pc:spChg>
        <pc:spChg chg="mod">
          <ac:chgData name="BOXWELL, Becky" userId="823f72f1-ab7e-4b4e-8eb2-924d1a71c758" providerId="ADAL" clId="{4A5C6EFD-7B10-44A8-A15D-096B4C3EF4E6}" dt="2023-02-27T15:01:57.515" v="5488" actId="1035"/>
          <ac:spMkLst>
            <pc:docMk/>
            <pc:sldMk cId="4039483447" sldId="296"/>
            <ac:spMk id="61" creationId="{1995A877-54A6-45B8-A339-38B6AA3189A7}"/>
          </ac:spMkLst>
        </pc:spChg>
        <pc:spChg chg="mod">
          <ac:chgData name="BOXWELL, Becky" userId="823f72f1-ab7e-4b4e-8eb2-924d1a71c758" providerId="ADAL" clId="{4A5C6EFD-7B10-44A8-A15D-096B4C3EF4E6}" dt="2023-02-27T15:01:19.199" v="5457" actId="1035"/>
          <ac:spMkLst>
            <pc:docMk/>
            <pc:sldMk cId="4039483447" sldId="296"/>
            <ac:spMk id="62" creationId="{2E7B10B7-4ADA-4711-9951-44447091B548}"/>
          </ac:spMkLst>
        </pc:spChg>
        <pc:spChg chg="mod">
          <ac:chgData name="BOXWELL, Becky" userId="823f72f1-ab7e-4b4e-8eb2-924d1a71c758" providerId="ADAL" clId="{4A5C6EFD-7B10-44A8-A15D-096B4C3EF4E6}" dt="2023-02-27T15:01:18.872" v="5456" actId="114"/>
          <ac:spMkLst>
            <pc:docMk/>
            <pc:sldMk cId="4039483447" sldId="296"/>
            <ac:spMk id="63" creationId="{A7A10301-5ADA-429D-AFC3-52599916EB86}"/>
          </ac:spMkLst>
        </pc:spChg>
        <pc:spChg chg="add del">
          <ac:chgData name="BOXWELL, Becky" userId="823f72f1-ab7e-4b4e-8eb2-924d1a71c758" providerId="ADAL" clId="{4A5C6EFD-7B10-44A8-A15D-096B4C3EF4E6}" dt="2023-02-27T15:00:43.921" v="5345"/>
          <ac:spMkLst>
            <pc:docMk/>
            <pc:sldMk cId="4039483447" sldId="296"/>
            <ac:spMk id="64" creationId="{B81287F3-1481-4C00-8E3D-DA9ADC20DDC0}"/>
          </ac:spMkLst>
        </pc:spChg>
        <pc:spChg chg="add del">
          <ac:chgData name="BOXWELL, Becky" userId="823f72f1-ab7e-4b4e-8eb2-924d1a71c758" providerId="ADAL" clId="{4A5C6EFD-7B10-44A8-A15D-096B4C3EF4E6}" dt="2023-02-27T15:00:43.921" v="5345"/>
          <ac:spMkLst>
            <pc:docMk/>
            <pc:sldMk cId="4039483447" sldId="296"/>
            <ac:spMk id="66" creationId="{81C5E9D1-668D-4168-8D69-807A9110835F}"/>
          </ac:spMkLst>
        </pc:spChg>
        <pc:spChg chg="add del">
          <ac:chgData name="BOXWELL, Becky" userId="823f72f1-ab7e-4b4e-8eb2-924d1a71c758" providerId="ADAL" clId="{4A5C6EFD-7B10-44A8-A15D-096B4C3EF4E6}" dt="2023-02-27T15:00:43.921" v="5345"/>
          <ac:spMkLst>
            <pc:docMk/>
            <pc:sldMk cId="4039483447" sldId="296"/>
            <ac:spMk id="67" creationId="{72ABEF9B-D2A6-4D46-B921-70E42C5CF18E}"/>
          </ac:spMkLst>
        </pc:spChg>
        <pc:spChg chg="add del">
          <ac:chgData name="BOXWELL, Becky" userId="823f72f1-ab7e-4b4e-8eb2-924d1a71c758" providerId="ADAL" clId="{4A5C6EFD-7B10-44A8-A15D-096B4C3EF4E6}" dt="2023-02-27T15:00:51.620" v="5350"/>
          <ac:spMkLst>
            <pc:docMk/>
            <pc:sldMk cId="4039483447" sldId="296"/>
            <ac:spMk id="68" creationId="{2527CC24-A222-47E5-BDD7-82C4D71522A3}"/>
          </ac:spMkLst>
        </pc:spChg>
        <pc:spChg chg="add del">
          <ac:chgData name="BOXWELL, Becky" userId="823f72f1-ab7e-4b4e-8eb2-924d1a71c758" providerId="ADAL" clId="{4A5C6EFD-7B10-44A8-A15D-096B4C3EF4E6}" dt="2023-02-27T15:00:51.620" v="5350"/>
          <ac:spMkLst>
            <pc:docMk/>
            <pc:sldMk cId="4039483447" sldId="296"/>
            <ac:spMk id="70" creationId="{D4174BF1-2E89-49B6-9C74-917D213C6FD1}"/>
          </ac:spMkLst>
        </pc:spChg>
        <pc:spChg chg="add del">
          <ac:chgData name="BOXWELL, Becky" userId="823f72f1-ab7e-4b4e-8eb2-924d1a71c758" providerId="ADAL" clId="{4A5C6EFD-7B10-44A8-A15D-096B4C3EF4E6}" dt="2023-02-27T15:00:51.620" v="5350"/>
          <ac:spMkLst>
            <pc:docMk/>
            <pc:sldMk cId="4039483447" sldId="296"/>
            <ac:spMk id="71" creationId="{741A6E06-82EA-4611-9BCA-A198CA6F1ECE}"/>
          </ac:spMkLst>
        </pc:spChg>
        <pc:grpChg chg="mod">
          <ac:chgData name="BOXWELL, Becky" userId="823f72f1-ab7e-4b4e-8eb2-924d1a71c758" providerId="ADAL" clId="{4A5C6EFD-7B10-44A8-A15D-096B4C3EF4E6}" dt="2023-02-27T14:59:51.688" v="5337" actId="1038"/>
          <ac:grpSpMkLst>
            <pc:docMk/>
            <pc:sldMk cId="4039483447" sldId="296"/>
            <ac:grpSpMk id="4" creationId="{14626941-0F25-4DA0-8EAF-69A8C09F2FDA}"/>
          </ac:grpSpMkLst>
        </pc:grpChg>
        <pc:grpChg chg="mod">
          <ac:chgData name="BOXWELL, Becky" userId="823f72f1-ab7e-4b4e-8eb2-924d1a71c758" providerId="ADAL" clId="{4A5C6EFD-7B10-44A8-A15D-096B4C3EF4E6}" dt="2023-02-27T14:59:46.221" v="5289" actId="1036"/>
          <ac:grpSpMkLst>
            <pc:docMk/>
            <pc:sldMk cId="4039483447" sldId="296"/>
            <ac:grpSpMk id="103" creationId="{3F2F25EC-246C-40E1-BBCC-C2ADE7B134FE}"/>
          </ac:grpSpMkLst>
        </pc:grpChg>
        <pc:picChg chg="mod">
          <ac:chgData name="BOXWELL, Becky" userId="823f72f1-ab7e-4b4e-8eb2-924d1a71c758" providerId="ADAL" clId="{4A5C6EFD-7B10-44A8-A15D-096B4C3EF4E6}" dt="2023-02-27T15:25:32.569" v="6258" actId="1076"/>
          <ac:picMkLst>
            <pc:docMk/>
            <pc:sldMk cId="4039483447" sldId="296"/>
            <ac:picMk id="14" creationId="{868531B5-0102-45E9-B153-57764D4EB0C4}"/>
          </ac:picMkLst>
        </pc:picChg>
        <pc:picChg chg="add del mod">
          <ac:chgData name="BOXWELL, Becky" userId="823f72f1-ab7e-4b4e-8eb2-924d1a71c758" providerId="ADAL" clId="{4A5C6EFD-7B10-44A8-A15D-096B4C3EF4E6}" dt="2023-02-27T15:02:28.841" v="5514" actId="1076"/>
          <ac:picMkLst>
            <pc:docMk/>
            <pc:sldMk cId="4039483447" sldId="296"/>
            <ac:picMk id="45" creationId="{A0E4D0C2-3C42-41EE-A8F1-6F08956B49CD}"/>
          </ac:picMkLst>
        </pc:picChg>
        <pc:picChg chg="add del">
          <ac:chgData name="BOXWELL, Becky" userId="823f72f1-ab7e-4b4e-8eb2-924d1a71c758" providerId="ADAL" clId="{4A5C6EFD-7B10-44A8-A15D-096B4C3EF4E6}" dt="2023-02-27T15:00:43.921" v="5345"/>
          <ac:picMkLst>
            <pc:docMk/>
            <pc:sldMk cId="4039483447" sldId="296"/>
            <ac:picMk id="65" creationId="{EC6563FE-9ACD-45B2-B240-53A4D33DC3A0}"/>
          </ac:picMkLst>
        </pc:picChg>
        <pc:picChg chg="add del">
          <ac:chgData name="BOXWELL, Becky" userId="823f72f1-ab7e-4b4e-8eb2-924d1a71c758" providerId="ADAL" clId="{4A5C6EFD-7B10-44A8-A15D-096B4C3EF4E6}" dt="2023-02-27T15:00:51.620" v="5350"/>
          <ac:picMkLst>
            <pc:docMk/>
            <pc:sldMk cId="4039483447" sldId="296"/>
            <ac:picMk id="69" creationId="{AA6B0357-9312-4A2B-93F6-E9B83F42D884}"/>
          </ac:picMkLst>
        </pc:picChg>
      </pc:sldChg>
      <pc:sldChg chg="addSp delSp modSp add">
        <pc:chgData name="BOXWELL, Becky" userId="823f72f1-ab7e-4b4e-8eb2-924d1a71c758" providerId="ADAL" clId="{4A5C6EFD-7B10-44A8-A15D-096B4C3EF4E6}" dt="2023-02-27T15:09:03.820" v="5720" actId="207"/>
        <pc:sldMkLst>
          <pc:docMk/>
          <pc:sldMk cId="3690388872" sldId="297"/>
        </pc:sldMkLst>
        <pc:spChg chg="mod">
          <ac:chgData name="BOXWELL, Becky" userId="823f72f1-ab7e-4b4e-8eb2-924d1a71c758" providerId="ADAL" clId="{4A5C6EFD-7B10-44A8-A15D-096B4C3EF4E6}" dt="2023-02-27T15:02:56.137" v="5565" actId="1036"/>
          <ac:spMkLst>
            <pc:docMk/>
            <pc:sldMk cId="3690388872" sldId="297"/>
            <ac:spMk id="47" creationId="{854FD68E-9A4B-4112-9B1A-21AAF7486A28}"/>
          </ac:spMkLst>
        </pc:spChg>
        <pc:spChg chg="mod">
          <ac:chgData name="BOXWELL, Becky" userId="823f72f1-ab7e-4b4e-8eb2-924d1a71c758" providerId="ADAL" clId="{4A5C6EFD-7B10-44A8-A15D-096B4C3EF4E6}" dt="2023-02-27T15:03:09.063" v="5681" actId="1037"/>
          <ac:spMkLst>
            <pc:docMk/>
            <pc:sldMk cId="3690388872" sldId="297"/>
            <ac:spMk id="53" creationId="{B06AFCE5-0335-4213-9EA3-F08C095EAE28}"/>
          </ac:spMkLst>
        </pc:spChg>
        <pc:spChg chg="mod">
          <ac:chgData name="BOXWELL, Becky" userId="823f72f1-ab7e-4b4e-8eb2-924d1a71c758" providerId="ADAL" clId="{4A5C6EFD-7B10-44A8-A15D-096B4C3EF4E6}" dt="2023-02-27T15:03:09.063" v="5681" actId="1037"/>
          <ac:spMkLst>
            <pc:docMk/>
            <pc:sldMk cId="3690388872" sldId="297"/>
            <ac:spMk id="54" creationId="{B6F341A4-D1F5-4512-8C7C-5909B7269A93}"/>
          </ac:spMkLst>
        </pc:spChg>
        <pc:spChg chg="mod">
          <ac:chgData name="BOXWELL, Becky" userId="823f72f1-ab7e-4b4e-8eb2-924d1a71c758" providerId="ADAL" clId="{4A5C6EFD-7B10-44A8-A15D-096B4C3EF4E6}" dt="2023-02-27T15:03:09.063" v="5681" actId="1037"/>
          <ac:spMkLst>
            <pc:docMk/>
            <pc:sldMk cId="3690388872" sldId="297"/>
            <ac:spMk id="55" creationId="{63066FBD-7A62-4E95-8C8B-9B60CAF7C81D}"/>
          </ac:spMkLst>
        </pc:spChg>
        <pc:spChg chg="mod">
          <ac:chgData name="BOXWELL, Becky" userId="823f72f1-ab7e-4b4e-8eb2-924d1a71c758" providerId="ADAL" clId="{4A5C6EFD-7B10-44A8-A15D-096B4C3EF4E6}" dt="2023-02-27T15:03:09.063" v="5681" actId="1037"/>
          <ac:spMkLst>
            <pc:docMk/>
            <pc:sldMk cId="3690388872" sldId="297"/>
            <ac:spMk id="57" creationId="{17AE4887-3841-44F8-98DE-6D2718910206}"/>
          </ac:spMkLst>
        </pc:spChg>
        <pc:spChg chg="mod">
          <ac:chgData name="BOXWELL, Becky" userId="823f72f1-ab7e-4b4e-8eb2-924d1a71c758" providerId="ADAL" clId="{4A5C6EFD-7B10-44A8-A15D-096B4C3EF4E6}" dt="2023-02-27T15:02:59.464" v="5618" actId="1036"/>
          <ac:spMkLst>
            <pc:docMk/>
            <pc:sldMk cId="3690388872" sldId="297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5:02:56.137" v="5565" actId="1036"/>
          <ac:spMkLst>
            <pc:docMk/>
            <pc:sldMk cId="3690388872" sldId="297"/>
            <ac:spMk id="109" creationId="{1A600860-BEF8-405E-9E81-E9C261ACE0D3}"/>
          </ac:spMkLst>
        </pc:spChg>
        <pc:grpChg chg="mod">
          <ac:chgData name="BOXWELL, Becky" userId="823f72f1-ab7e-4b4e-8eb2-924d1a71c758" providerId="ADAL" clId="{4A5C6EFD-7B10-44A8-A15D-096B4C3EF4E6}" dt="2023-02-27T15:02:56.137" v="5565" actId="1036"/>
          <ac:grpSpMkLst>
            <pc:docMk/>
            <pc:sldMk cId="3690388872" sldId="297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5:02:56.137" v="5565" actId="1036"/>
          <ac:grpSpMkLst>
            <pc:docMk/>
            <pc:sldMk cId="3690388872" sldId="297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5:02:56.137" v="5565" actId="1036"/>
          <ac:grpSpMkLst>
            <pc:docMk/>
            <pc:sldMk cId="3690388872" sldId="297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5:02:56.137" v="5565" actId="1036"/>
          <ac:grpSpMkLst>
            <pc:docMk/>
            <pc:sldMk cId="3690388872" sldId="297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5:02:56.137" v="5565" actId="1036"/>
          <ac:grpSpMkLst>
            <pc:docMk/>
            <pc:sldMk cId="3690388872" sldId="297"/>
            <ac:grpSpMk id="103" creationId="{3F2F25EC-246C-40E1-BBCC-C2ADE7B134FE}"/>
          </ac:grpSpMkLst>
        </pc:grpChg>
        <pc:picChg chg="add mod">
          <ac:chgData name="BOXWELL, Becky" userId="823f72f1-ab7e-4b4e-8eb2-924d1a71c758" providerId="ADAL" clId="{4A5C6EFD-7B10-44A8-A15D-096B4C3EF4E6}" dt="2023-02-27T15:07:53.631" v="5706"/>
          <ac:picMkLst>
            <pc:docMk/>
            <pc:sldMk cId="3690388872" sldId="297"/>
            <ac:picMk id="5" creationId="{40FBCB6C-1C6B-4357-85AB-3106AA1B197F}"/>
          </ac:picMkLst>
        </pc:picChg>
        <pc:picChg chg="add mod">
          <ac:chgData name="BOXWELL, Becky" userId="823f72f1-ab7e-4b4e-8eb2-924d1a71c758" providerId="ADAL" clId="{4A5C6EFD-7B10-44A8-A15D-096B4C3EF4E6}" dt="2023-02-27T15:08:06.190" v="5707"/>
          <ac:picMkLst>
            <pc:docMk/>
            <pc:sldMk cId="3690388872" sldId="297"/>
            <ac:picMk id="6" creationId="{3846BFEC-BAE9-4672-A70B-1DC5BDC0D453}"/>
          </ac:picMkLst>
        </pc:picChg>
        <pc:picChg chg="add mod">
          <ac:chgData name="BOXWELL, Becky" userId="823f72f1-ab7e-4b4e-8eb2-924d1a71c758" providerId="ADAL" clId="{4A5C6EFD-7B10-44A8-A15D-096B4C3EF4E6}" dt="2023-02-27T15:07:24.514" v="5705"/>
          <ac:picMkLst>
            <pc:docMk/>
            <pc:sldMk cId="3690388872" sldId="297"/>
            <ac:picMk id="7" creationId="{4D296026-C17F-44C0-BD0D-4B30F2ABB311}"/>
          </ac:picMkLst>
        </pc:picChg>
        <pc:picChg chg="add mod">
          <ac:chgData name="BOXWELL, Becky" userId="823f72f1-ab7e-4b4e-8eb2-924d1a71c758" providerId="ADAL" clId="{4A5C6EFD-7B10-44A8-A15D-096B4C3EF4E6}" dt="2023-02-27T15:07:03.357" v="5704"/>
          <ac:picMkLst>
            <pc:docMk/>
            <pc:sldMk cId="3690388872" sldId="297"/>
            <ac:picMk id="8" creationId="{C3E080DB-CDB3-4396-B0DD-9B665D727DA7}"/>
          </ac:picMkLst>
        </pc:picChg>
        <pc:picChg chg="add del mod">
          <ac:chgData name="BOXWELL, Becky" userId="823f72f1-ab7e-4b4e-8eb2-924d1a71c758" providerId="ADAL" clId="{4A5C6EFD-7B10-44A8-A15D-096B4C3EF4E6}" dt="2023-02-27T15:08:23.950" v="5710" actId="478"/>
          <ac:picMkLst>
            <pc:docMk/>
            <pc:sldMk cId="3690388872" sldId="297"/>
            <ac:picMk id="10" creationId="{786F1A53-56A4-4BE6-B49F-E1AD010C5EB1}"/>
          </ac:picMkLst>
        </pc:picChg>
        <pc:picChg chg="add mod">
          <ac:chgData name="BOXWELL, Becky" userId="823f72f1-ab7e-4b4e-8eb2-924d1a71c758" providerId="ADAL" clId="{4A5C6EFD-7B10-44A8-A15D-096B4C3EF4E6}" dt="2023-02-27T15:09:03.820" v="5720" actId="207"/>
          <ac:picMkLst>
            <pc:docMk/>
            <pc:sldMk cId="3690388872" sldId="297"/>
            <ac:picMk id="12" creationId="{EEA5064C-E457-4A74-8896-64CFF8F1A8E3}"/>
          </ac:picMkLst>
        </pc:picChg>
        <pc:picChg chg="mod">
          <ac:chgData name="BOXWELL, Becky" userId="823f72f1-ab7e-4b4e-8eb2-924d1a71c758" providerId="ADAL" clId="{4A5C6EFD-7B10-44A8-A15D-096B4C3EF4E6}" dt="2023-02-27T15:03:06.717" v="5657" actId="1035"/>
          <ac:picMkLst>
            <pc:docMk/>
            <pc:sldMk cId="3690388872" sldId="297"/>
            <ac:picMk id="45" creationId="{A0E4D0C2-3C42-41EE-A8F1-6F08956B49CD}"/>
          </ac:picMkLst>
        </pc:picChg>
        <pc:picChg chg="mod">
          <ac:chgData name="BOXWELL, Becky" userId="823f72f1-ab7e-4b4e-8eb2-924d1a71c758" providerId="ADAL" clId="{4A5C6EFD-7B10-44A8-A15D-096B4C3EF4E6}" dt="2023-02-27T15:03:09.063" v="5681" actId="1037"/>
          <ac:picMkLst>
            <pc:docMk/>
            <pc:sldMk cId="3690388872" sldId="297"/>
            <ac:picMk id="56" creationId="{DA8D6427-018B-4ADC-B4A0-75F880DF0520}"/>
          </ac:picMkLst>
        </pc:picChg>
        <pc:picChg chg="mod">
          <ac:chgData name="BOXWELL, Becky" userId="823f72f1-ab7e-4b4e-8eb2-924d1a71c758" providerId="ADAL" clId="{4A5C6EFD-7B10-44A8-A15D-096B4C3EF4E6}" dt="2023-02-27T15:03:09.063" v="5681" actId="1037"/>
          <ac:picMkLst>
            <pc:docMk/>
            <pc:sldMk cId="3690388872" sldId="297"/>
            <ac:picMk id="58" creationId="{73E3D149-A7FB-4A21-8304-2165CD894878}"/>
          </ac:picMkLst>
        </pc:picChg>
        <pc:picChg chg="add mod">
          <ac:chgData name="BOXWELL, Becky" userId="823f72f1-ab7e-4b4e-8eb2-924d1a71c758" providerId="ADAL" clId="{4A5C6EFD-7B10-44A8-A15D-096B4C3EF4E6}" dt="2023-02-27T15:09:03.820" v="5720" actId="207"/>
          <ac:picMkLst>
            <pc:docMk/>
            <pc:sldMk cId="3690388872" sldId="297"/>
            <ac:picMk id="63" creationId="{3BFBFC04-3ED3-487F-9F40-B77191A0F68B}"/>
          </ac:picMkLst>
        </pc:picChg>
        <pc:picChg chg="add mod">
          <ac:chgData name="BOXWELL, Becky" userId="823f72f1-ab7e-4b4e-8eb2-924d1a71c758" providerId="ADAL" clId="{4A5C6EFD-7B10-44A8-A15D-096B4C3EF4E6}" dt="2023-02-27T15:09:03.820" v="5720" actId="207"/>
          <ac:picMkLst>
            <pc:docMk/>
            <pc:sldMk cId="3690388872" sldId="297"/>
            <ac:picMk id="64" creationId="{59458A5A-C191-4A87-9105-E952C98FC9DE}"/>
          </ac:picMkLst>
        </pc:picChg>
        <pc:picChg chg="add mod">
          <ac:chgData name="BOXWELL, Becky" userId="823f72f1-ab7e-4b4e-8eb2-924d1a71c758" providerId="ADAL" clId="{4A5C6EFD-7B10-44A8-A15D-096B4C3EF4E6}" dt="2023-02-27T15:09:03.820" v="5720" actId="207"/>
          <ac:picMkLst>
            <pc:docMk/>
            <pc:sldMk cId="3690388872" sldId="297"/>
            <ac:picMk id="65" creationId="{BDB42A72-2AA9-42DE-9793-F9183ECC95AF}"/>
          </ac:picMkLst>
        </pc:picChg>
        <pc:cxnChg chg="mod">
          <ac:chgData name="BOXWELL, Becky" userId="823f72f1-ab7e-4b4e-8eb2-924d1a71c758" providerId="ADAL" clId="{4A5C6EFD-7B10-44A8-A15D-096B4C3EF4E6}" dt="2023-02-27T15:02:56.137" v="5565" actId="1036"/>
          <ac:cxnSpMkLst>
            <pc:docMk/>
            <pc:sldMk cId="3690388872" sldId="297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5:02:56.137" v="5565" actId="1036"/>
          <ac:cxnSpMkLst>
            <pc:docMk/>
            <pc:sldMk cId="3690388872" sldId="297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5:02:56.137" v="5565" actId="1036"/>
          <ac:cxnSpMkLst>
            <pc:docMk/>
            <pc:sldMk cId="3690388872" sldId="297"/>
            <ac:cxnSpMk id="107" creationId="{5452858C-D9F7-4D7E-8A5A-FC10B77F59B1}"/>
          </ac:cxnSpMkLst>
        </pc:cxnChg>
      </pc:sldChg>
      <pc:sldChg chg="modSp add del">
        <pc:chgData name="BOXWELL, Becky" userId="823f72f1-ab7e-4b4e-8eb2-924d1a71c758" providerId="ADAL" clId="{4A5C6EFD-7B10-44A8-A15D-096B4C3EF4E6}" dt="2023-02-27T15:13:39.200" v="6081" actId="2696"/>
        <pc:sldMkLst>
          <pc:docMk/>
          <pc:sldMk cId="2245520369" sldId="298"/>
        </pc:sldMkLst>
        <pc:spChg chg="mod">
          <ac:chgData name="BOXWELL, Becky" userId="823f72f1-ab7e-4b4e-8eb2-924d1a71c758" providerId="ADAL" clId="{4A5C6EFD-7B10-44A8-A15D-096B4C3EF4E6}" dt="2023-02-27T15:12:58.544" v="5992" actId="1035"/>
          <ac:spMkLst>
            <pc:docMk/>
            <pc:sldMk cId="2245520369" sldId="298"/>
            <ac:spMk id="46" creationId="{4F83ED81-5D75-4D31-B93C-72A8C4F134F6}"/>
          </ac:spMkLst>
        </pc:spChg>
        <pc:spChg chg="mod">
          <ac:chgData name="BOXWELL, Becky" userId="823f72f1-ab7e-4b4e-8eb2-924d1a71c758" providerId="ADAL" clId="{4A5C6EFD-7B10-44A8-A15D-096B4C3EF4E6}" dt="2023-02-27T15:13:05.970" v="6052" actId="1035"/>
          <ac:spMkLst>
            <pc:docMk/>
            <pc:sldMk cId="2245520369" sldId="298"/>
            <ac:spMk id="108" creationId="{5E838369-3CBB-4EB6-A3D1-1EAA70BE0748}"/>
          </ac:spMkLst>
        </pc:spChg>
        <pc:spChg chg="mod">
          <ac:chgData name="BOXWELL, Becky" userId="823f72f1-ab7e-4b4e-8eb2-924d1a71c758" providerId="ADAL" clId="{4A5C6EFD-7B10-44A8-A15D-096B4C3EF4E6}" dt="2023-02-27T15:13:05.970" v="6052" actId="1035"/>
          <ac:spMkLst>
            <pc:docMk/>
            <pc:sldMk cId="2245520369" sldId="298"/>
            <ac:spMk id="109" creationId="{1A600860-BEF8-405E-9E81-E9C261ACE0D3}"/>
          </ac:spMkLst>
        </pc:spChg>
        <pc:grpChg chg="mod">
          <ac:chgData name="BOXWELL, Becky" userId="823f72f1-ab7e-4b4e-8eb2-924d1a71c758" providerId="ADAL" clId="{4A5C6EFD-7B10-44A8-A15D-096B4C3EF4E6}" dt="2023-02-27T15:12:29.180" v="5841" actId="1038"/>
          <ac:grpSpMkLst>
            <pc:docMk/>
            <pc:sldMk cId="2245520369" sldId="298"/>
            <ac:grpSpMk id="3" creationId="{08558361-908D-482B-B67B-D61121C4DA9B}"/>
          </ac:grpSpMkLst>
        </pc:grpChg>
        <pc:grpChg chg="mod">
          <ac:chgData name="BOXWELL, Becky" userId="823f72f1-ab7e-4b4e-8eb2-924d1a71c758" providerId="ADAL" clId="{4A5C6EFD-7B10-44A8-A15D-096B4C3EF4E6}" dt="2023-02-27T15:13:05.970" v="6052" actId="1035"/>
          <ac:grpSpMkLst>
            <pc:docMk/>
            <pc:sldMk cId="2245520369" sldId="298"/>
            <ac:grpSpMk id="86" creationId="{BE67A099-9DB1-4AC8-96B4-DDBB26C5C3BA}"/>
          </ac:grpSpMkLst>
        </pc:grpChg>
        <pc:grpChg chg="mod">
          <ac:chgData name="BOXWELL, Becky" userId="823f72f1-ab7e-4b4e-8eb2-924d1a71c758" providerId="ADAL" clId="{4A5C6EFD-7B10-44A8-A15D-096B4C3EF4E6}" dt="2023-02-27T15:13:05.970" v="6052" actId="1035"/>
          <ac:grpSpMkLst>
            <pc:docMk/>
            <pc:sldMk cId="2245520369" sldId="298"/>
            <ac:grpSpMk id="90" creationId="{D8A4DED2-924C-4084-B0F9-260ABC782E7B}"/>
          </ac:grpSpMkLst>
        </pc:grpChg>
        <pc:grpChg chg="mod">
          <ac:chgData name="BOXWELL, Becky" userId="823f72f1-ab7e-4b4e-8eb2-924d1a71c758" providerId="ADAL" clId="{4A5C6EFD-7B10-44A8-A15D-096B4C3EF4E6}" dt="2023-02-27T15:13:05.970" v="6052" actId="1035"/>
          <ac:grpSpMkLst>
            <pc:docMk/>
            <pc:sldMk cId="2245520369" sldId="298"/>
            <ac:grpSpMk id="95" creationId="{E5D2BA10-BC7F-4AF4-B583-15E94F246335}"/>
          </ac:grpSpMkLst>
        </pc:grpChg>
        <pc:grpChg chg="mod">
          <ac:chgData name="BOXWELL, Becky" userId="823f72f1-ab7e-4b4e-8eb2-924d1a71c758" providerId="ADAL" clId="{4A5C6EFD-7B10-44A8-A15D-096B4C3EF4E6}" dt="2023-02-27T15:13:05.970" v="6052" actId="1035"/>
          <ac:grpSpMkLst>
            <pc:docMk/>
            <pc:sldMk cId="2245520369" sldId="298"/>
            <ac:grpSpMk id="99" creationId="{E9F13B48-B7E5-4153-A02A-45D8E61D3424}"/>
          </ac:grpSpMkLst>
        </pc:grpChg>
        <pc:grpChg chg="mod">
          <ac:chgData name="BOXWELL, Becky" userId="823f72f1-ab7e-4b4e-8eb2-924d1a71c758" providerId="ADAL" clId="{4A5C6EFD-7B10-44A8-A15D-096B4C3EF4E6}" dt="2023-02-27T15:13:05.970" v="6052" actId="1035"/>
          <ac:grpSpMkLst>
            <pc:docMk/>
            <pc:sldMk cId="2245520369" sldId="298"/>
            <ac:grpSpMk id="103" creationId="{3F2F25EC-246C-40E1-BBCC-C2ADE7B134FE}"/>
          </ac:grpSpMkLst>
        </pc:grpChg>
        <pc:picChg chg="mod">
          <ac:chgData name="BOXWELL, Becky" userId="823f72f1-ab7e-4b4e-8eb2-924d1a71c758" providerId="ADAL" clId="{4A5C6EFD-7B10-44A8-A15D-096B4C3EF4E6}" dt="2023-02-27T15:13:09.040" v="6080" actId="1036"/>
          <ac:picMkLst>
            <pc:docMk/>
            <pc:sldMk cId="2245520369" sldId="298"/>
            <ac:picMk id="45" creationId="{A0E4D0C2-3C42-41EE-A8F1-6F08956B49CD}"/>
          </ac:picMkLst>
        </pc:picChg>
        <pc:cxnChg chg="mod">
          <ac:chgData name="BOXWELL, Becky" userId="823f72f1-ab7e-4b4e-8eb2-924d1a71c758" providerId="ADAL" clId="{4A5C6EFD-7B10-44A8-A15D-096B4C3EF4E6}" dt="2023-02-27T15:13:05.970" v="6052" actId="1035"/>
          <ac:cxnSpMkLst>
            <pc:docMk/>
            <pc:sldMk cId="2245520369" sldId="298"/>
            <ac:cxnSpMk id="85" creationId="{4DC966D7-5419-4F57-8CD0-BCC06ED1BA3C}"/>
          </ac:cxnSpMkLst>
        </pc:cxnChg>
        <pc:cxnChg chg="mod">
          <ac:chgData name="BOXWELL, Becky" userId="823f72f1-ab7e-4b4e-8eb2-924d1a71c758" providerId="ADAL" clId="{4A5C6EFD-7B10-44A8-A15D-096B4C3EF4E6}" dt="2023-02-27T15:13:05.970" v="6052" actId="1035"/>
          <ac:cxnSpMkLst>
            <pc:docMk/>
            <pc:sldMk cId="2245520369" sldId="298"/>
            <ac:cxnSpMk id="94" creationId="{FEB5BC64-F352-4072-A632-46E9416AA9BA}"/>
          </ac:cxnSpMkLst>
        </pc:cxnChg>
        <pc:cxnChg chg="mod">
          <ac:chgData name="BOXWELL, Becky" userId="823f72f1-ab7e-4b4e-8eb2-924d1a71c758" providerId="ADAL" clId="{4A5C6EFD-7B10-44A8-A15D-096B4C3EF4E6}" dt="2023-02-27T15:13:05.970" v="6052" actId="1035"/>
          <ac:cxnSpMkLst>
            <pc:docMk/>
            <pc:sldMk cId="2245520369" sldId="298"/>
            <ac:cxnSpMk id="107" creationId="{5452858C-D9F7-4D7E-8A5A-FC10B77F59B1}"/>
          </ac:cxnSpMkLst>
        </pc:cxnChg>
      </pc:sldChg>
    </pc:docChg>
  </pc:docChgLst>
  <pc:docChgLst>
    <pc:chgData name="GREENING, Lauren" userId="S::s5752981@glos.ac.uk::46c9e23a-7cbc-4a43-adb7-17a905bec62f" providerId="AD" clId="Web-{6073E279-0EE0-A1F4-68C6-A81326103908}"/>
    <pc:docChg chg="modSld">
      <pc:chgData name="GREENING, Lauren" userId="S::s5752981@glos.ac.uk::46c9e23a-7cbc-4a43-adb7-17a905bec62f" providerId="AD" clId="Web-{6073E279-0EE0-A1F4-68C6-A81326103908}" dt="2023-05-25T09:34:25.155" v="9" actId="20577"/>
      <pc:docMkLst>
        <pc:docMk/>
      </pc:docMkLst>
      <pc:sldChg chg="modSp">
        <pc:chgData name="GREENING, Lauren" userId="S::s5752981@glos.ac.uk::46c9e23a-7cbc-4a43-adb7-17a905bec62f" providerId="AD" clId="Web-{6073E279-0EE0-A1F4-68C6-A81326103908}" dt="2023-05-25T09:34:10.858" v="8" actId="20577"/>
        <pc:sldMkLst>
          <pc:docMk/>
          <pc:sldMk cId="413455945" sldId="256"/>
        </pc:sldMkLst>
        <pc:spChg chg="mod">
          <ac:chgData name="GREENING, Lauren" userId="S::s5752981@glos.ac.uk::46c9e23a-7cbc-4a43-adb7-17a905bec62f" providerId="AD" clId="Web-{6073E279-0EE0-A1F4-68C6-A81326103908}" dt="2023-05-25T09:34:10.858" v="8" actId="20577"/>
          <ac:spMkLst>
            <pc:docMk/>
            <pc:sldMk cId="413455945" sldId="256"/>
            <ac:spMk id="46" creationId="{4F83ED81-5D75-4D31-B93C-72A8C4F134F6}"/>
          </ac:spMkLst>
        </pc:spChg>
      </pc:sldChg>
      <pc:sldChg chg="modSp">
        <pc:chgData name="GREENING, Lauren" userId="S::s5752981@glos.ac.uk::46c9e23a-7cbc-4a43-adb7-17a905bec62f" providerId="AD" clId="Web-{6073E279-0EE0-A1F4-68C6-A81326103908}" dt="2023-05-25T09:34:25.155" v="9" actId="20577"/>
        <pc:sldMkLst>
          <pc:docMk/>
          <pc:sldMk cId="4039483447" sldId="296"/>
        </pc:sldMkLst>
        <pc:spChg chg="mod">
          <ac:chgData name="GREENING, Lauren" userId="S::s5752981@glos.ac.uk::46c9e23a-7cbc-4a43-adb7-17a905bec62f" providerId="AD" clId="Web-{6073E279-0EE0-A1F4-68C6-A81326103908}" dt="2023-05-25T09:34:25.155" v="9" actId="20577"/>
          <ac:spMkLst>
            <pc:docMk/>
            <pc:sldMk cId="4039483447" sldId="296"/>
            <ac:spMk id="61" creationId="{1995A877-54A6-45B8-A339-38B6AA3189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E2F2-67B3-4CFE-83D8-8EA9DAE00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C54F5-9EB4-4E7C-9946-507085569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87642-1FDD-4839-A10A-1ECF8AC8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B35A4-A275-4F89-A8A3-907D3996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0BE0D-DC35-4923-81B8-3D50EEB3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1DF6-191F-4948-9527-02C00AF1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90547-7BA6-40A0-AA37-2F680443E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C84EF-FB0A-485B-B8DF-765E49EB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96927-A851-4A2D-9790-C35DDF1D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C6CE5-D916-49ED-81A3-D2BFC7F5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4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A689B-931D-4F64-8AC7-72AC2AA85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73063-5DFC-4086-AE14-8CC50D0BE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582F2-0AB5-4AA6-AF6A-C27B7848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3578B-B78A-43E2-B45A-B190099A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A71D7-2CB2-4B79-B493-372DC614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6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3A47-23A5-42DD-8561-C64F8F0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2C93-7EF8-44C4-BBF6-022F3003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1EF5D-B7B3-4A9F-BC9B-0E29B71E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37980-AACE-498E-8EDE-E6A80821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6F718-08D2-4997-946B-E66B4442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0B7D-36CF-446E-8D15-8DCF62AF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CA2BB-80E0-4FF8-9603-6CDFAD718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F2305-DB8A-433F-A672-52EC6746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7B021-F762-4B8C-9C70-3242EC26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C35E8-1767-447D-AD90-71AA98CF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6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7D43-62B0-4A4F-A66E-7C968AA6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E26E3-B1F1-457F-9BCA-6F1A1CDB2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89170-A4C8-4C82-A5B0-DD09B5E7E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B0C77-CCB6-4DCE-A143-613A2199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1B11D-4D9E-4ED9-85A6-ACF5B6A5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05EE5-A285-4338-B2EB-BF412851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0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7BEB-6FCD-4AD1-93C8-8037090D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9D9E3-A364-4375-9E23-2D1E44436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9940D-EAB9-4C4E-B9ED-91B9C6E9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8DDAE-15CE-444B-BD39-751A18507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CB349-2B7C-4598-8AA6-725FBB310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6F013-C745-4032-9D56-372CE20E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8AE94-9ED4-434C-92C6-4D1E0BB4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0F3E85-E724-474B-B89A-3830816B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1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584A-C8F5-473E-BB01-B02C7A01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E92C9-D013-4612-94D1-7CEFE2D05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A1033-EDC7-43F3-85F3-5E4783D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6C580-86C3-4280-B86B-643BF6B8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2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40A647-59C4-4328-9C7E-003707C6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2C8CE-DE3A-433A-9EE0-96FC76C9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1614E-1EC8-47B1-828A-BB3A05D4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2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255B-2951-493E-A6C4-96B797BB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590A4-10D9-485F-BF2E-ECFBEC2A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BC903-3202-4E67-8FF0-94935F205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FB96F-D279-4931-928A-607CE8F9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87C87-5286-44A9-BAEA-6A5403B2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09282-D5FC-4A2B-B493-832223F2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6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7C99-8769-4F11-B1E4-5B60A9BD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1F246-F120-4F71-8EDF-B8306D107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00470-DBB9-4449-A0F7-AC0AEA6D7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7798E-ED6A-4BBF-B826-82900919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B6542-67F8-4581-B518-F998A8C3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A7681-11A7-47D6-8521-BAAD7421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3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1D749-2878-4937-9EC2-713B3999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E118E-5144-4427-94E3-D1E55AF23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8D1A5-C033-4607-87CF-66231BDBD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2528B-D7E6-43FE-8872-3223D921F1E6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335E-D873-46B3-8646-1A07C0BE9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5E31C-9C44-4431-A051-E9704BF44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0D332-8EBD-498E-B677-81572B70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8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gfirstlep.lightcastcc.com/?radius=&amp;region=Gloucestershire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hyperlink" Target="https://www.glosjobs.co.uk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hyperlink" Target="https://www.careerpilot.org.uk/" TargetMode="External"/><Relationship Id="rId10" Type="http://schemas.openxmlformats.org/officeDocument/2006/relationships/image" Target="../media/image8.png"/><Relationship Id="rId19" Type="http://schemas.openxmlformats.org/officeDocument/2006/relationships/hyperlink" Target="https://uk.indeed.com/" TargetMode="External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Relationship Id="rId22" Type="http://schemas.openxmlformats.org/officeDocument/2006/relationships/image" Target="../media/image1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illsportalglos.com/career-coach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3635827" y="5186672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05" y="981970"/>
            <a:ext cx="2488390" cy="248839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1" y="3564323"/>
            <a:ext cx="1219200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/>
                <a:cs typeface="Arial"/>
              </a:rPr>
              <a:t>Who Wants To Be A 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GB" sz="4400" b="1" dirty="0">
                <a:solidFill>
                  <a:schemeClr val="bg1"/>
                </a:solidFill>
                <a:latin typeface="Arial"/>
                <a:cs typeface="Arial"/>
              </a:rPr>
              <a:t>Millionaire?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0" y="51676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2751252" y="860510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2894228" y="1162393"/>
            <a:ext cx="2790622" cy="4832092"/>
            <a:chOff x="8262223" y="1304918"/>
            <a:chExt cx="3546923" cy="5034853"/>
          </a:xfrm>
        </p:grpSpPr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4" cy="503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11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-2046576" y="-126982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-2219667" y="-28482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-2046576" y="517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65165" y="583121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-2046576" y="1162393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-1950082" y="1160131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079691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0321058"/>
            <a:ext cx="4524162" cy="929685"/>
            <a:chOff x="1452892" y="4172004"/>
            <a:chExt cx="4524162" cy="929685"/>
          </a:xfrm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Measuring Inspiration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032105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Movement Intelligence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96686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9192843"/>
            <a:ext cx="4524162" cy="929685"/>
            <a:chOff x="1452892" y="4172004"/>
            <a:chExt cx="4524162" cy="929685"/>
          </a:xfrm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919284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787494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does LMI stand for?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751601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733651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735975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£ 100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5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-211436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133460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FB4336-E598-4305-998F-D9B5A5D39079}"/>
              </a:ext>
            </a:extLst>
          </p:cNvPr>
          <p:cNvGrpSpPr/>
          <p:nvPr/>
        </p:nvGrpSpPr>
        <p:grpSpPr>
          <a:xfrm>
            <a:off x="12694551" y="741171"/>
            <a:ext cx="3076575" cy="5219700"/>
            <a:chOff x="8751201" y="741171"/>
            <a:chExt cx="3076575" cy="52197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51201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8907236" y="5099232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894177" y="1043054"/>
              <a:ext cx="2790622" cy="4832092"/>
              <a:chOff x="8262223" y="1304918"/>
              <a:chExt cx="3546923" cy="503485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-17080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-1881091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-17080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6589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-17080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-1611506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14518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097601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Higher Skills levels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097601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 skills levels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03236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98478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 IT skills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984780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manual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85299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future it is predicted that more jobs will require: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81709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79914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80147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£ 200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359704" y="1546024"/>
            <a:ext cx="49798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predicted that more jobs in the future will require high skill levels because of: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increased use of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demands of higher qualifications for higher level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Multi-skilling – Employers need employees with a wide range of skills rather than having employees focus on a single skills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and digital jobs are on the rise.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Gloucestershire, cyber is a large growing industry area as we are home to GCHQ and Cheltenham is developing a new cyber park called ‘The Golden Valley Development’ which is attracting cyber companies from all over the globe.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359704" y="457947"/>
            <a:ext cx="75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skill level jobs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1214287"/>
            <a:ext cx="6103053" cy="45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64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175279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357344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558361-908D-482B-B67B-D61121C4DA9B}"/>
              </a:ext>
            </a:extLst>
          </p:cNvPr>
          <p:cNvGrpSpPr/>
          <p:nvPr/>
        </p:nvGrpSpPr>
        <p:grpSpPr>
          <a:xfrm>
            <a:off x="8827401" y="741171"/>
            <a:ext cx="3076575" cy="5472529"/>
            <a:chOff x="8827401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827401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8983436" y="4756332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70377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113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3820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113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71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113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0779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14518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097601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Higher Skills levels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097601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 skills levels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03236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98478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 IT skills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984780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manual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85299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future it is predicted that more jobs will require: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81709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79914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80147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£ 300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0422596" y="1546024"/>
            <a:ext cx="49798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predicted that more jobs in the future will require high skill levels because of: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increased use of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demands of higher qualifications for higher level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Multi-skilling – Employers need employees with a wide range of skills rather than having employees focus on a single skills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and digital jobs are on the rise.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Gloucestershire, cyber is a large growing industry area as we are home to GCHQ and Cheltenham is developing a new cyber park called ‘The Golden Valley Development’ which is attracting cyber companies from all over the globe.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0422596" y="457947"/>
            <a:ext cx="75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skill level jobs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4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87649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1012664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2789801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2945836" y="4756332"/>
            <a:ext cx="1770289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2932777" y="1043054"/>
            <a:ext cx="2790622" cy="4832092"/>
            <a:chOff x="8262223" y="1304918"/>
            <a:chExt cx="3546923" cy="503485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4" cy="503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11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113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3820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113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71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113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0779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9273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451518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Accommodation and food services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45151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7991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3233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32330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30054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827610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sector currently employs the most people in Gloucestershire?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6464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4669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4902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£ 300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0422596" y="1546024"/>
            <a:ext cx="49798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predicted that more jobs in the future will require high skill levels because of: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increased use of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demands of higher qualifications for higher level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Multi-skilling – Employers need employees with a wide range of skills rather than having employees focus on a single skills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and digital jobs are on the rise.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Gloucestershire, cyber is a large growing industry area as we are home to GCHQ and Cheltenham is developing a new cyber park called ‘The Golden Valley Development’ which is attracting cyber companies from all over the globe.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0422596" y="457947"/>
            <a:ext cx="75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skill level jobs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80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87649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1012664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2789801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2945836" y="4756332"/>
            <a:ext cx="1770289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2932777" y="1043054"/>
            <a:ext cx="2790622" cy="4832092"/>
            <a:chOff x="8262223" y="1304918"/>
            <a:chExt cx="3546923" cy="503485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4" cy="503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11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113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3820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113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71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113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0779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9273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451518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Accommodation and food services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45151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7991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3233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323303"/>
            <a:ext cx="4524162" cy="929684"/>
            <a:chOff x="1452892" y="4172004"/>
            <a:chExt cx="4524162" cy="929684"/>
          </a:xfrm>
          <a:solidFill>
            <a:srgbClr val="88D84C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30054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827610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sector currently employs the most people in Gloucestershire?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6464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4669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4902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£ 300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0422596" y="1546024"/>
            <a:ext cx="49798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predicted that more jobs in the future will require high skill levels because of: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increased use of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demands of higher qualifications for higher level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Multi-skilling – Employers need employees with a wide range of skills rather than having employees focus on a single skills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and digital jobs are on the rise.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Gloucestershire, cyber is a large growing industry area as we are home to GCHQ and Cheltenham is developing a new cyber park called ‘The Golden Valley Development’ which is attracting cyber companies from all over the globe.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0422596" y="457947"/>
            <a:ext cx="75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skill level jobs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9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-192386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83549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D58EE2-7E93-4DC9-B54B-75496F7FCD49}"/>
              </a:ext>
            </a:extLst>
          </p:cNvPr>
          <p:cNvGrpSpPr/>
          <p:nvPr/>
        </p:nvGrpSpPr>
        <p:grpSpPr>
          <a:xfrm>
            <a:off x="12789801" y="741171"/>
            <a:ext cx="3076575" cy="5219700"/>
            <a:chOff x="12789801" y="741171"/>
            <a:chExt cx="3076575" cy="52197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12789801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12945836" y="4756332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12932777" y="1043054"/>
              <a:ext cx="2790622" cy="4832092"/>
              <a:chOff x="8262223" y="1304918"/>
              <a:chExt cx="3546923" cy="503485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-16127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-1785841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-16127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31339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-16127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-1516256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43474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3871618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Accommodation and food services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387161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32192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27434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2743403"/>
            <a:ext cx="4524162" cy="929684"/>
            <a:chOff x="1452892" y="4172004"/>
            <a:chExt cx="4524162" cy="929684"/>
          </a:xfrm>
          <a:solidFill>
            <a:srgbClr val="88D84C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114255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827610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sector currently employs the most people in Gloucestershire?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110665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108870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109103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£ 300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537504" y="2054024"/>
            <a:ext cx="49798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table shows the number of people employed by broad industrial group in Gloucestershire, using the latest 2021 data.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 data won’t be released until Sept/Oct 2023)</a:t>
            </a:r>
          </a:p>
          <a:p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table is sorted on the % of total column, largest to smallest.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Manufacturing and Retail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up the top three sectors.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550204" y="457947"/>
            <a:ext cx="756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sectors in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24168"/>
              </p:ext>
            </p:extLst>
          </p:nvPr>
        </p:nvGraphicFramePr>
        <p:xfrm>
          <a:off x="6384463" y="356828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898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184804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36894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8827401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8983436" y="4432482"/>
            <a:ext cx="1770289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8970377" y="1043054"/>
            <a:ext cx="2790622" cy="5170646"/>
            <a:chOff x="8262223" y="1304918"/>
            <a:chExt cx="3546923" cy="538761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3" cy="538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  <a:p>
              <a:pPr algn="r"/>
              <a:endParaRPr lang="de-AT" sz="2200" b="1" dirty="0">
                <a:solidFill>
                  <a:srgbClr val="FF3763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5208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34775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5208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6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5208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61734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43474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3871618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Accommodation and food services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387161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32192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27434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2743403"/>
            <a:ext cx="4524162" cy="929684"/>
            <a:chOff x="1452892" y="4172004"/>
            <a:chExt cx="4524162" cy="929684"/>
          </a:xfrm>
          <a:solidFill>
            <a:srgbClr val="88D84C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114255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827610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sector currently employs the most people in Gloucestershire?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110665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108870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109103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£ 300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9235146" y="2054024"/>
            <a:ext cx="49798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table shows the number of people employed by broad industrial group in Gloucestershire, using the latest 2021 data.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 data won’t be released until Sept/Oct 2023)</a:t>
            </a:r>
          </a:p>
          <a:p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table is sorted on the % of total column, largest to smallest.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Manufacturing and Retail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up the top three sectors.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9222446" y="457947"/>
            <a:ext cx="756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sectors in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28289"/>
              </p:ext>
            </p:extLst>
          </p:nvPr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37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72409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76137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3132701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3288736" y="4432482"/>
            <a:ext cx="1770289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3275677" y="1043054"/>
            <a:ext cx="2790622" cy="4832092"/>
            <a:chOff x="8262223" y="1304918"/>
            <a:chExt cx="3546923" cy="503485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4" cy="503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11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5208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34775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5208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6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5208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61734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8130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337218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Mining and quarrying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33721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 and insurance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6848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2090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and communication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20900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production and supply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28911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827610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During 2022, which sector advertised the highest average salaries?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5321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3526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3759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£ 400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9235146" y="2054024"/>
            <a:ext cx="49798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table shows the number of people employed by broad industrial group in Gloucestershire, using the latest 2021 data.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 data won’t be released until Sept/Oct 2023)</a:t>
            </a:r>
          </a:p>
          <a:p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table is sorted on the % of total column, largest to smallest.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Manufacturing and Retail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up the top three sectors.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9222446" y="457947"/>
            <a:ext cx="756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sectors in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122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72409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76137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3132701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3288736" y="4432482"/>
            <a:ext cx="1770289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3275677" y="1043054"/>
            <a:ext cx="2790622" cy="4832092"/>
            <a:chOff x="8262223" y="1304918"/>
            <a:chExt cx="3546923" cy="503485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4" cy="503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11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5208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34775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5208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6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5208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61734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8130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337218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Mining and quarrying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33721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 and insurance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6848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2090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and communication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20900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production and supply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28911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827610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During 2022, which sector advertised the highest average salaries?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5321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3526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3759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£ 400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9235146" y="2054024"/>
            <a:ext cx="49798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table shows the number of people employed by broad industrial group in Gloucestershire, using the latest 2021 data.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 data won’t be released until Sept/Oct 2023)</a:t>
            </a:r>
          </a:p>
          <a:p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table is sorted on the % of total column, largest to smallest.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Manufacturing and Retail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up the top three sectors.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9222446" y="457947"/>
            <a:ext cx="756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sectors in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9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-247631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759260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3132701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3288736" y="4432482"/>
            <a:ext cx="1770289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3275677" y="1043054"/>
            <a:ext cx="2790622" cy="4832092"/>
            <a:chOff x="8262223" y="1304918"/>
            <a:chExt cx="3546923" cy="503485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4" cy="503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11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-11936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-1366741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-11936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2239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-11936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-1097156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29758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2500018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Mining and quarrying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250001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 and insurance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18476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13718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and communication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137180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production and supply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100539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827610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During 2022, which sector advertised the highest average salaries?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96949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95154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95387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£ 400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423204" y="2054024"/>
            <a:ext cx="4154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ONS Annual Survey of Hours and Earnings in 2022, the average annual salary in Gloucestershire was: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£34,333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435904" y="457947"/>
            <a:ext cx="756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in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91609"/>
              </p:ext>
            </p:extLst>
          </p:nvPr>
        </p:nvGraphicFramePr>
        <p:xfrm>
          <a:off x="4525078" y="22139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844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1877979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26018" y="361204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3DDD2A-38D0-4637-AFD8-3B0EB793B0B8}"/>
              </a:ext>
            </a:extLst>
          </p:cNvPr>
          <p:cNvGrpSpPr/>
          <p:nvPr/>
        </p:nvGrpSpPr>
        <p:grpSpPr>
          <a:xfrm>
            <a:off x="8763897" y="741171"/>
            <a:ext cx="3076575" cy="5472529"/>
            <a:chOff x="8763897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63897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108617" y="4113168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06873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272292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99201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272292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703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272292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368786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29758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2500018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Mining and quarrying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250001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 and insurance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18476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13718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and communication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137180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production and supply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100539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827610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During 2022, which sector advertised the highest average salaries?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96949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95154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95387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£ 400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9533604" y="2054024"/>
            <a:ext cx="4154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ONS Annual Survey of Hours and Earnings in 2022, the average annual salary in Gloucestershire was: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£34,333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9520904" y="457947"/>
            <a:ext cx="756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in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97009"/>
              </p:ext>
            </p:extLst>
          </p:nvPr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79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680548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256379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2751252" y="860510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2894228" y="1162393"/>
            <a:ext cx="2790622" cy="4832092"/>
            <a:chOff x="8262223" y="1304918"/>
            <a:chExt cx="3546923" cy="5034853"/>
          </a:xfrm>
        </p:grpSpPr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4" cy="503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11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-2046576" y="-126982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-2219667" y="-28482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-2046576" y="517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65165" y="583121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-2046576" y="1162393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-1950082" y="1160131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079691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0321058"/>
            <a:ext cx="4524162" cy="929685"/>
            <a:chOff x="1452892" y="4172004"/>
            <a:chExt cx="4524162" cy="929685"/>
          </a:xfrm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Measuring Inspiration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032105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Movement Intelligence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96686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9192843"/>
            <a:ext cx="4524162" cy="929685"/>
            <a:chOff x="1452892" y="4172004"/>
            <a:chExt cx="4524162" cy="929685"/>
          </a:xfrm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919284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787494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does LMI stand for?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751601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733651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735975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£ 100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2940344" y="3577241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</p:spTree>
    <p:extLst>
      <p:ext uri="{BB962C8B-B14F-4D97-AF65-F5344CB8AC3E}">
        <p14:creationId xmlns:p14="http://schemas.microsoft.com/office/powerpoint/2010/main" val="4123905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528151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-3010" y="747284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3DDD2A-38D0-4637-AFD8-3B0EB793B0B8}"/>
              </a:ext>
            </a:extLst>
          </p:cNvPr>
          <p:cNvGrpSpPr/>
          <p:nvPr/>
        </p:nvGrpSpPr>
        <p:grpSpPr>
          <a:xfrm>
            <a:off x="12624699" y="741171"/>
            <a:ext cx="3076575" cy="5219700"/>
            <a:chOff x="8763897" y="741171"/>
            <a:chExt cx="3076575" cy="52197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63897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108617" y="4113168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06873" y="1043054"/>
              <a:ext cx="2790622" cy="4832092"/>
              <a:chOff x="8262223" y="1304918"/>
              <a:chExt cx="3546923" cy="503485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272292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99201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272292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703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272292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368786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76226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2864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2864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6340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158198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158198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2840295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673454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percentage of people in Gloucestershire are self-employed?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481365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301872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325105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£ 500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9533604" y="2054024"/>
            <a:ext cx="4154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ONS Annual Survey of Hours and Earnings in 2022, the average annual salary in Gloucestershire was: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£34,333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9520904" y="457947"/>
            <a:ext cx="756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in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721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528151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-3010" y="747284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3DDD2A-38D0-4637-AFD8-3B0EB793B0B8}"/>
              </a:ext>
            </a:extLst>
          </p:cNvPr>
          <p:cNvGrpSpPr/>
          <p:nvPr/>
        </p:nvGrpSpPr>
        <p:grpSpPr>
          <a:xfrm>
            <a:off x="12624699" y="741171"/>
            <a:ext cx="3076575" cy="5219700"/>
            <a:chOff x="8763897" y="741171"/>
            <a:chExt cx="3076575" cy="52197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63897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108617" y="4113168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06873" y="1043054"/>
              <a:ext cx="2790622" cy="4832092"/>
              <a:chOff x="8262223" y="1304918"/>
              <a:chExt cx="3546923" cy="503485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272292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99201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272292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703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272292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368786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76226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2864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2864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6340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15819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158198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2840295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673454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percentage of people in Gloucestershire are self-employed?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481365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301872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325105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£ 500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9533604" y="2054024"/>
            <a:ext cx="4154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ONS Annual Survey of Hours and Earnings in 2022, the average annual salary in Gloucestershire was: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£34,333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9520904" y="457947"/>
            <a:ext cx="756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in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022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-1910249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-3010" y="747284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3DDD2A-38D0-4637-AFD8-3B0EB793B0B8}"/>
              </a:ext>
            </a:extLst>
          </p:cNvPr>
          <p:cNvGrpSpPr/>
          <p:nvPr/>
        </p:nvGrpSpPr>
        <p:grpSpPr>
          <a:xfrm>
            <a:off x="12624699" y="741171"/>
            <a:ext cx="3076575" cy="5219700"/>
            <a:chOff x="8763897" y="741171"/>
            <a:chExt cx="3076575" cy="52197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63897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108617" y="4113168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06873" y="1043054"/>
              <a:ext cx="2790622" cy="4832092"/>
              <a:chOff x="8262223" y="1304918"/>
              <a:chExt cx="3546923" cy="503485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-1651758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-182484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-1651758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70347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-1651758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-155526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254406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20682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20682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14158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093999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0939998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9622095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673454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percentage of people in Gloucestershire are self-employed?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9263165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9083672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9106905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£ 500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372397" y="2054024"/>
            <a:ext cx="25934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44,800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Gloucestershire are self-employed.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percentage of those self-employed in Gloucestershire is slightly higher than the national average at: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9.2%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385096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people are self-employed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278649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53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966301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42231" y="402798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D2ABE9-538C-4A4C-9335-FBF5C8DB0971}"/>
              </a:ext>
            </a:extLst>
          </p:cNvPr>
          <p:cNvGrpSpPr/>
          <p:nvPr/>
        </p:nvGrpSpPr>
        <p:grpSpPr>
          <a:xfrm>
            <a:off x="-2275" y="2904720"/>
            <a:ext cx="12192000" cy="1057876"/>
            <a:chOff x="-2275" y="2904720"/>
            <a:chExt cx="12192000" cy="105787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C59E65-A4CB-45C3-8A97-58E62FC778E5}"/>
                </a:ext>
              </a:extLst>
            </p:cNvPr>
            <p:cNvSpPr/>
            <p:nvPr/>
          </p:nvSpPr>
          <p:spPr>
            <a:xfrm>
              <a:off x="4019550" y="2904720"/>
              <a:ext cx="4400550" cy="1057876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4FD68E-9A4B-4112-9B1A-21AAF7486A28}"/>
                </a:ext>
              </a:extLst>
            </p:cNvPr>
            <p:cNvSpPr txBox="1"/>
            <p:nvPr/>
          </p:nvSpPr>
          <p:spPr>
            <a:xfrm>
              <a:off x="-2275" y="3029862"/>
              <a:ext cx="1219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spc="1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move on to the </a:t>
              </a:r>
            </a:p>
            <a:p>
              <a:pPr algn="ctr"/>
              <a:r>
                <a:rPr lang="en-GB" sz="2400" b="1" spc="1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money questions!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28B008-8AF5-4A92-BE83-C57B42E636F8}"/>
              </a:ext>
            </a:extLst>
          </p:cNvPr>
          <p:cNvGrpSpPr/>
          <p:nvPr/>
        </p:nvGrpSpPr>
        <p:grpSpPr>
          <a:xfrm>
            <a:off x="8814699" y="741171"/>
            <a:ext cx="3076575" cy="5472529"/>
            <a:chOff x="8814699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814699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057828" y="2399574"/>
              <a:ext cx="2114997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57675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22185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49094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22185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596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22185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18679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254406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20682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20682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14158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093999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0939998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9622095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673454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percentage of people in Gloucestershire are self-employed?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9263165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9083672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9106905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£ 500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048203" y="2054024"/>
            <a:ext cx="25934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44,800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Gloucestershire are self-employed.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percentage of those self-employed in Gloucestershire is slightly higher than the national average at: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9.2%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2035504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people are self-employed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07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4019550" y="7400520"/>
            <a:ext cx="4400550" cy="1057876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966301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42231" y="852378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-2275" y="75256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move on to the </a:t>
            </a:r>
          </a:p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money questions!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2929499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3172628" y="2399574"/>
            <a:ext cx="2114997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3072475" y="1043054"/>
            <a:ext cx="2790622" cy="5170646"/>
            <a:chOff x="8262223" y="1304918"/>
            <a:chExt cx="3546923" cy="538761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3" cy="538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  <a:p>
              <a:pPr algn="r"/>
              <a:endParaRPr lang="de-AT" sz="2200" b="1" dirty="0">
                <a:solidFill>
                  <a:srgbClr val="FF3763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22185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49094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22185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596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22185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18679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99086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5150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40,258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5150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80,702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8626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386798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29,405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386798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15,687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3068895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673454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many businesses are there in total in Gloucestershire?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709965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530472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553705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£ 50,000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048203" y="2054024"/>
            <a:ext cx="25934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44,800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Gloucestershire are self-employed.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percentage of those self-employed in Gloucestershire is slightly higher than the national average at: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9.2%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2035504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people are self-employed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64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4019550" y="7400520"/>
            <a:ext cx="4400550" cy="1057876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966301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42231" y="852378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-2275" y="75256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move on to the </a:t>
            </a:r>
          </a:p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money questions!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2929499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3172628" y="2399574"/>
            <a:ext cx="2114997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3072475" y="1043054"/>
            <a:ext cx="2790622" cy="5170646"/>
            <a:chOff x="8262223" y="1304918"/>
            <a:chExt cx="3546923" cy="538761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3" cy="538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  <a:p>
              <a:pPr algn="r"/>
              <a:endParaRPr lang="de-AT" sz="2200" b="1" dirty="0">
                <a:solidFill>
                  <a:srgbClr val="FF3763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22185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49094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22185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596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22185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18679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99086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5150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40,258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5150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80,702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8626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38679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29,405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386798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15,687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3068895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673454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many businesses are there in total in Gloucestershire?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709965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530472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553705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£ 50,000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048203" y="2054024"/>
            <a:ext cx="25934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44,800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Gloucestershire are self-employed.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percentage of those self-employed in Gloucestershire is slightly higher than the national average at: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9.2%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2035504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people are self-employed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8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4019550" y="7400520"/>
            <a:ext cx="4400550" cy="1057876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-1814999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42231" y="852378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-2275" y="75256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move on to the </a:t>
            </a:r>
          </a:p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money questions!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2929499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3172628" y="2399574"/>
            <a:ext cx="2114997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3072475" y="1043054"/>
            <a:ext cx="2790622" cy="5170646"/>
            <a:chOff x="8262223" y="1304918"/>
            <a:chExt cx="3546923" cy="538761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3" cy="538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  <a:p>
              <a:pPr algn="r"/>
              <a:endParaRPr lang="de-AT" sz="2200" b="1" dirty="0">
                <a:solidFill>
                  <a:srgbClr val="FF3763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-1449465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-1622556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-1449465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68054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-1449465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-1352971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315366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26778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40,258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26778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80,702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20254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154959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29,405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1549598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15,687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10231695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673454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many businesses are there in total in Gloucestershire?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9872765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9693272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9716505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£ 50,000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410497" y="2054024"/>
            <a:ext cx="2593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29,405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in the county.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 lot of employers and job opportunities!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423196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businesses are there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Table&#10;&#10;Description automatically generated">
            <a:extLst>
              <a:ext uri="{FF2B5EF4-FFF2-40B4-BE49-F238E27FC236}">
                <a16:creationId xmlns:a16="http://schemas.microsoft.com/office/drawing/2014/main" id="{F364D52C-EF14-419B-AF70-D1EAA4CEAC6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30244" y="2316797"/>
            <a:ext cx="8265123" cy="320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43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1191695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42231" y="4261042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275B47-97B6-46E4-BBEA-45E2783F37EC}"/>
              </a:ext>
            </a:extLst>
          </p:cNvPr>
          <p:cNvGrpSpPr/>
          <p:nvPr/>
        </p:nvGrpSpPr>
        <p:grpSpPr>
          <a:xfrm>
            <a:off x="-2275" y="3189131"/>
            <a:ext cx="12192000" cy="1057876"/>
            <a:chOff x="-2275" y="3189131"/>
            <a:chExt cx="12192000" cy="105787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C59E65-A4CB-45C3-8A97-58E62FC778E5}"/>
                </a:ext>
              </a:extLst>
            </p:cNvPr>
            <p:cNvSpPr/>
            <p:nvPr/>
          </p:nvSpPr>
          <p:spPr>
            <a:xfrm>
              <a:off x="4019550" y="3189131"/>
              <a:ext cx="4400550" cy="1057876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4FD68E-9A4B-4112-9B1A-21AAF7486A28}"/>
                </a:ext>
              </a:extLst>
            </p:cNvPr>
            <p:cNvSpPr txBox="1"/>
            <p:nvPr/>
          </p:nvSpPr>
          <p:spPr>
            <a:xfrm>
              <a:off x="-2275" y="3314273"/>
              <a:ext cx="1219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spc="1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It’s time for the million </a:t>
              </a:r>
            </a:p>
            <a:p>
              <a:pPr algn="ctr"/>
              <a:r>
                <a:rPr lang="en-GB" sz="2400" b="1" spc="16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pound question!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A8E856-8FF2-46A6-AEB1-4A550EE6E7EE}"/>
              </a:ext>
            </a:extLst>
          </p:cNvPr>
          <p:cNvGrpSpPr/>
          <p:nvPr/>
        </p:nvGrpSpPr>
        <p:grpSpPr>
          <a:xfrm>
            <a:off x="8795649" y="741171"/>
            <a:ext cx="3076575" cy="5472529"/>
            <a:chOff x="8795649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95649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038778" y="1063145"/>
              <a:ext cx="269046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38625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4637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29060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4637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11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4637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56019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315366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26778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40,258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267781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80,702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20254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154959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29,405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1549598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15,687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10231695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6673454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many businesses are there in total in Gloucestershire?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9872765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9693272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9716505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£ 50,000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962603" y="2054024"/>
            <a:ext cx="2593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29,405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in the county.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 lot of employers and job opportunities!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2949904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businesses are there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Table&#10;&#10;Description automatically generated">
            <a:extLst>
              <a:ext uri="{FF2B5EF4-FFF2-40B4-BE49-F238E27FC236}">
                <a16:creationId xmlns:a16="http://schemas.microsoft.com/office/drawing/2014/main" id="{F364D52C-EF14-419B-AF70-D1EAA4CEAC6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30244" y="-5227003"/>
            <a:ext cx="8265123" cy="320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36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857866"/>
            <a:ext cx="1684717" cy="16847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626941-0F25-4DA0-8EAF-69A8C09F2FDA}"/>
              </a:ext>
            </a:extLst>
          </p:cNvPr>
          <p:cNvGrpSpPr/>
          <p:nvPr/>
        </p:nvGrpSpPr>
        <p:grpSpPr>
          <a:xfrm>
            <a:off x="12656451" y="741171"/>
            <a:ext cx="3076575" cy="5472529"/>
            <a:chOff x="8795649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95649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038778" y="1063145"/>
              <a:ext cx="269046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38625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4637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29060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4637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11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4637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56019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852977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377124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of the above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377124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job advertisements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724762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248909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Careerpilot</a:t>
              </a:r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2931006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7956102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can you find more information about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Market Information and jobs that may be of interest to you?</a:t>
              </a: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248909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Coach for Gloucestershire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572076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392583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415816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£ 1,000,000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962603" y="2054024"/>
            <a:ext cx="2593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29,405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in the county.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 lot of employers and job opportunities!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2949904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businesses are there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Table&#10;&#10;Description automatically generated">
            <a:extLst>
              <a:ext uri="{FF2B5EF4-FFF2-40B4-BE49-F238E27FC236}">
                <a16:creationId xmlns:a16="http://schemas.microsoft.com/office/drawing/2014/main" id="{F364D52C-EF14-419B-AF70-D1EAA4CEAC6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30244" y="-5227003"/>
            <a:ext cx="8265123" cy="320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2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857866"/>
            <a:ext cx="1684717" cy="16847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-2275" y="319815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for the million </a:t>
            </a:r>
          </a:p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pound question!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626941-0F25-4DA0-8EAF-69A8C09F2FDA}"/>
              </a:ext>
            </a:extLst>
          </p:cNvPr>
          <p:cNvGrpSpPr/>
          <p:nvPr/>
        </p:nvGrpSpPr>
        <p:grpSpPr>
          <a:xfrm>
            <a:off x="12656451" y="741171"/>
            <a:ext cx="3076575" cy="5472529"/>
            <a:chOff x="8795649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95649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038778" y="1063145"/>
              <a:ext cx="269046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38625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4637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29060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4637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11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4637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56019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852977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377124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of the above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377124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job advertisements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724762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248909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Careerpilot</a:t>
              </a:r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248909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Coach for Gloucestershire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2931006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7956102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can you find more information about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Market Information and jobs that may be of interest to you?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572076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392583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415816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£ 1,000,000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962603" y="2054024"/>
            <a:ext cx="2593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29,405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in the county.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 lot of employers and job opportunities!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2949904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businesses are there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Table&#10;&#10;Description automatically generated">
            <a:extLst>
              <a:ext uri="{FF2B5EF4-FFF2-40B4-BE49-F238E27FC236}">
                <a16:creationId xmlns:a16="http://schemas.microsoft.com/office/drawing/2014/main" id="{F364D52C-EF14-419B-AF70-D1EAA4CEAC6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30244" y="-5227003"/>
            <a:ext cx="8265123" cy="320770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E7B10B7-4ADA-4711-9951-44447091B548}"/>
              </a:ext>
            </a:extLst>
          </p:cNvPr>
          <p:cNvSpPr txBox="1"/>
          <p:nvPr/>
        </p:nvSpPr>
        <p:spPr>
          <a:xfrm>
            <a:off x="26018" y="903371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</a:p>
        </p:txBody>
      </p:sp>
    </p:spTree>
    <p:extLst>
      <p:ext uri="{BB962C8B-B14F-4D97-AF65-F5344CB8AC3E}">
        <p14:creationId xmlns:p14="http://schemas.microsoft.com/office/powerpoint/2010/main" val="702897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1709248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35924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55DEA1-6057-4A62-9E9A-8E39C00D651B}"/>
              </a:ext>
            </a:extLst>
          </p:cNvPr>
          <p:cNvGrpSpPr/>
          <p:nvPr/>
        </p:nvGrpSpPr>
        <p:grpSpPr>
          <a:xfrm>
            <a:off x="8770251" y="741171"/>
            <a:ext cx="3076575" cy="5472529"/>
            <a:chOff x="8770251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70251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8926286" y="5447574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13227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303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5725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303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76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303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2684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079691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0321058"/>
            <a:ext cx="4524162" cy="929685"/>
            <a:chOff x="1452892" y="4172004"/>
            <a:chExt cx="4524162" cy="929685"/>
          </a:xfrm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Measuring Inspiration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032105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Movement Intelligence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96686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9192843"/>
            <a:ext cx="4524162" cy="929685"/>
            <a:chOff x="1452892" y="4172004"/>
            <a:chExt cx="4524162" cy="929685"/>
          </a:xfrm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919284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787494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does LMI stand for?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751601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733651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735975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£ 100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</p:spTree>
    <p:extLst>
      <p:ext uri="{BB962C8B-B14F-4D97-AF65-F5344CB8AC3E}">
        <p14:creationId xmlns:p14="http://schemas.microsoft.com/office/powerpoint/2010/main" val="341793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-2018684"/>
            <a:ext cx="1684717" cy="16847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-2275" y="997995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for the million </a:t>
            </a:r>
          </a:p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pound question!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626941-0F25-4DA0-8EAF-69A8C09F2FDA}"/>
              </a:ext>
            </a:extLst>
          </p:cNvPr>
          <p:cNvGrpSpPr/>
          <p:nvPr/>
        </p:nvGrpSpPr>
        <p:grpSpPr>
          <a:xfrm>
            <a:off x="12656451" y="741171"/>
            <a:ext cx="3076575" cy="5472529"/>
            <a:chOff x="8795649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95649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038778" y="1063145"/>
              <a:ext cx="269046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38625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-14603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-1633441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-14603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78939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-14603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-1363856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2634777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2158924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of the above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2158924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job advertisements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1506562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1030709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Careerpilot</a:t>
              </a:r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1030709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Coach for Gloucestershire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9712806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7956102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can you find more information about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Market Information and jobs that may be of interest to you?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</p:cNvCxnSpPr>
          <p:nvPr/>
        </p:nvCxnSpPr>
        <p:spPr>
          <a:xfrm>
            <a:off x="10603456" y="9353876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9745883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9197616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£ 1,000,000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962603" y="2054024"/>
            <a:ext cx="2593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29,405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in the county.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 lot of employers and job opportunities!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2949904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businesses are there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Table&#10;&#10;Description automatically generated">
            <a:extLst>
              <a:ext uri="{FF2B5EF4-FFF2-40B4-BE49-F238E27FC236}">
                <a16:creationId xmlns:a16="http://schemas.microsoft.com/office/drawing/2014/main" id="{F364D52C-EF14-419B-AF70-D1EAA4CEAC6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30244" y="-5227003"/>
            <a:ext cx="8265123" cy="320770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E7B10B7-4ADA-4711-9951-44447091B548}"/>
              </a:ext>
            </a:extLst>
          </p:cNvPr>
          <p:cNvSpPr txBox="1"/>
          <p:nvPr/>
        </p:nvSpPr>
        <p:spPr>
          <a:xfrm>
            <a:off x="26018" y="903371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</a:p>
        </p:txBody>
      </p:sp>
      <p:pic>
        <p:nvPicPr>
          <p:cNvPr id="5" name="Picture 4">
            <a:hlinkClick r:id="rId13"/>
            <a:extLst>
              <a:ext uri="{FF2B5EF4-FFF2-40B4-BE49-F238E27FC236}">
                <a16:creationId xmlns:a16="http://schemas.microsoft.com/office/drawing/2014/main" id="{40FBCB6C-1C6B-4357-85AB-3106AA1B19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289" y="333780"/>
            <a:ext cx="5374345" cy="3017241"/>
          </a:xfrm>
          <a:prstGeom prst="rect">
            <a:avLst/>
          </a:prstGeom>
        </p:spPr>
      </p:pic>
      <p:pic>
        <p:nvPicPr>
          <p:cNvPr id="6" name="Picture 5">
            <a:hlinkClick r:id="rId15"/>
            <a:extLst>
              <a:ext uri="{FF2B5EF4-FFF2-40B4-BE49-F238E27FC236}">
                <a16:creationId xmlns:a16="http://schemas.microsoft.com/office/drawing/2014/main" id="{3846BFEC-BAE9-4672-A70B-1DC5BDC0D4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38253" y="326350"/>
            <a:ext cx="5860131" cy="3024671"/>
          </a:xfrm>
          <a:prstGeom prst="rect">
            <a:avLst/>
          </a:prstGeom>
        </p:spPr>
      </p:pic>
      <p:pic>
        <p:nvPicPr>
          <p:cNvPr id="7" name="Picture 6">
            <a:hlinkClick r:id="rId17"/>
            <a:extLst>
              <a:ext uri="{FF2B5EF4-FFF2-40B4-BE49-F238E27FC236}">
                <a16:creationId xmlns:a16="http://schemas.microsoft.com/office/drawing/2014/main" id="{4D296026-C17F-44C0-BD0D-4B30F2ABB3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958" y="3567040"/>
            <a:ext cx="5416035" cy="3017241"/>
          </a:xfrm>
          <a:prstGeom prst="rect">
            <a:avLst/>
          </a:prstGeom>
        </p:spPr>
      </p:pic>
      <p:pic>
        <p:nvPicPr>
          <p:cNvPr id="8" name="Picture 7">
            <a:hlinkClick r:id="rId19"/>
            <a:extLst>
              <a:ext uri="{FF2B5EF4-FFF2-40B4-BE49-F238E27FC236}">
                <a16:creationId xmlns:a16="http://schemas.microsoft.com/office/drawing/2014/main" id="{C3E080DB-CDB3-4396-B0DD-9B665D727DA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66524" y="3585095"/>
            <a:ext cx="4195472" cy="2989783"/>
          </a:xfrm>
          <a:prstGeom prst="rect">
            <a:avLst/>
          </a:prstGeom>
        </p:spPr>
      </p:pic>
      <p:pic>
        <p:nvPicPr>
          <p:cNvPr id="12" name="Graphic 11" descr="Cursor">
            <a:extLst>
              <a:ext uri="{FF2B5EF4-FFF2-40B4-BE49-F238E27FC236}">
                <a16:creationId xmlns:a16="http://schemas.microsoft.com/office/drawing/2014/main" id="{EEA5064C-E457-4A74-8896-64CFF8F1A8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51367" y="2850081"/>
            <a:ext cx="529755" cy="529755"/>
          </a:xfrm>
          <a:prstGeom prst="rect">
            <a:avLst/>
          </a:prstGeom>
        </p:spPr>
      </p:pic>
      <p:pic>
        <p:nvPicPr>
          <p:cNvPr id="63" name="Graphic 62" descr="Cursor">
            <a:extLst>
              <a:ext uri="{FF2B5EF4-FFF2-40B4-BE49-F238E27FC236}">
                <a16:creationId xmlns:a16="http://schemas.microsoft.com/office/drawing/2014/main" id="{3BFBFC04-3ED3-487F-9F40-B77191A0F6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96590" y="2869428"/>
            <a:ext cx="529755" cy="529755"/>
          </a:xfrm>
          <a:prstGeom prst="rect">
            <a:avLst/>
          </a:prstGeom>
        </p:spPr>
      </p:pic>
      <p:pic>
        <p:nvPicPr>
          <p:cNvPr id="64" name="Graphic 63" descr="Cursor">
            <a:extLst>
              <a:ext uri="{FF2B5EF4-FFF2-40B4-BE49-F238E27FC236}">
                <a16:creationId xmlns:a16="http://schemas.microsoft.com/office/drawing/2014/main" id="{59458A5A-C191-4A87-9105-E952C98FC9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902074" y="6063368"/>
            <a:ext cx="529755" cy="529755"/>
          </a:xfrm>
          <a:prstGeom prst="rect">
            <a:avLst/>
          </a:prstGeom>
        </p:spPr>
      </p:pic>
      <p:pic>
        <p:nvPicPr>
          <p:cNvPr id="65" name="Graphic 64" descr="Cursor">
            <a:extLst>
              <a:ext uri="{FF2B5EF4-FFF2-40B4-BE49-F238E27FC236}">
                <a16:creationId xmlns:a16="http://schemas.microsoft.com/office/drawing/2014/main" id="{BDB42A72-2AA9-42DE-9793-F9183ECC95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53356" y="6106426"/>
            <a:ext cx="529755" cy="5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88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1536293"/>
            <a:ext cx="1684717" cy="16847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-2275" y="1251914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for the million </a:t>
            </a:r>
          </a:p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pound question!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626941-0F25-4DA0-8EAF-69A8C09F2FDA}"/>
              </a:ext>
            </a:extLst>
          </p:cNvPr>
          <p:cNvGrpSpPr/>
          <p:nvPr/>
        </p:nvGrpSpPr>
        <p:grpSpPr>
          <a:xfrm>
            <a:off x="12656451" y="741171"/>
            <a:ext cx="3076575" cy="5472529"/>
            <a:chOff x="8795649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95649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038778" y="1063145"/>
              <a:ext cx="269046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38625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4637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29060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4637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11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4637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56019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517396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4698110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of the above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4698110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job advertisements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404574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3569895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Careerpilot</a:t>
              </a:r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3569895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Coach for Gloucestershire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12251992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7956102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can you find more information about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Market Information and jobs that may be of interest to you?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11893062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11713569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11736802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£ 1,000,000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962603" y="2054024"/>
            <a:ext cx="2593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29,405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in the county.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 lot of employers and job opportunities!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2949904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businesses are there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Table&#10;&#10;Description automatically generated">
            <a:extLst>
              <a:ext uri="{FF2B5EF4-FFF2-40B4-BE49-F238E27FC236}">
                <a16:creationId xmlns:a16="http://schemas.microsoft.com/office/drawing/2014/main" id="{F364D52C-EF14-419B-AF70-D1EAA4CEAC6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30244" y="-5227003"/>
            <a:ext cx="8265123" cy="320770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E7B10B7-4ADA-4711-9951-44447091B548}"/>
              </a:ext>
            </a:extLst>
          </p:cNvPr>
          <p:cNvSpPr txBox="1"/>
          <p:nvPr/>
        </p:nvSpPr>
        <p:spPr>
          <a:xfrm>
            <a:off x="26018" y="357680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 break question!</a:t>
            </a:r>
          </a:p>
        </p:txBody>
      </p:sp>
    </p:spTree>
    <p:extLst>
      <p:ext uri="{BB962C8B-B14F-4D97-AF65-F5344CB8AC3E}">
        <p14:creationId xmlns:p14="http://schemas.microsoft.com/office/powerpoint/2010/main" val="1634741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1536293"/>
            <a:ext cx="1684717" cy="16847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626941-0F25-4DA0-8EAF-69A8C09F2FDA}"/>
              </a:ext>
            </a:extLst>
          </p:cNvPr>
          <p:cNvGrpSpPr/>
          <p:nvPr/>
        </p:nvGrpSpPr>
        <p:grpSpPr>
          <a:xfrm>
            <a:off x="12656451" y="741171"/>
            <a:ext cx="3076575" cy="5472529"/>
            <a:chOff x="8795649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95649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038778" y="1063145"/>
              <a:ext cx="269046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38625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4637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29060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4637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11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4637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56019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517396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4698110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of the above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4698110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job advertisements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404574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3569895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Careerpilot</a:t>
              </a:r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3569895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Coach for Gloucestershire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3853837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7956102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many jobs were advertised in Gloucestershire during 2022? Closest to the exact number wins!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11696573" y="7816326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962603" y="2054024"/>
            <a:ext cx="2593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29,405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in the county.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 lot of employers and job opportunities!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2949904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businesses are there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Table&#10;&#10;Description automatically generated">
            <a:extLst>
              <a:ext uri="{FF2B5EF4-FFF2-40B4-BE49-F238E27FC236}">
                <a16:creationId xmlns:a16="http://schemas.microsoft.com/office/drawing/2014/main" id="{F364D52C-EF14-419B-AF70-D1EAA4CEAC6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30244" y="-5227003"/>
            <a:ext cx="8265123" cy="320770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E7B10B7-4ADA-4711-9951-44447091B548}"/>
              </a:ext>
            </a:extLst>
          </p:cNvPr>
          <p:cNvSpPr txBox="1"/>
          <p:nvPr/>
        </p:nvSpPr>
        <p:spPr>
          <a:xfrm>
            <a:off x="26018" y="944548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question!</a:t>
            </a:r>
          </a:p>
        </p:txBody>
      </p:sp>
    </p:spTree>
    <p:extLst>
      <p:ext uri="{BB962C8B-B14F-4D97-AF65-F5344CB8AC3E}">
        <p14:creationId xmlns:p14="http://schemas.microsoft.com/office/powerpoint/2010/main" val="98884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1536293"/>
            <a:ext cx="1684717" cy="16847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626941-0F25-4DA0-8EAF-69A8C09F2FDA}"/>
              </a:ext>
            </a:extLst>
          </p:cNvPr>
          <p:cNvGrpSpPr/>
          <p:nvPr/>
        </p:nvGrpSpPr>
        <p:grpSpPr>
          <a:xfrm>
            <a:off x="12656451" y="741171"/>
            <a:ext cx="3076575" cy="5472529"/>
            <a:chOff x="8795649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95649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038778" y="1063145"/>
              <a:ext cx="269046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38625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4637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29060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4637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11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4637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56019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517396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4698110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of the above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4698110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job advertisements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404574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3569895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Careerpilot</a:t>
              </a:r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3569895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Coach for Gloucestershire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3853837"/>
            <a:ext cx="12192000" cy="1136407"/>
            <a:chOff x="0" y="2860778"/>
            <a:chExt cx="12192000" cy="1136407"/>
          </a:xfrm>
          <a:solidFill>
            <a:srgbClr val="88D84C"/>
          </a:solidFill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7956102" cy="932341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90,468 jobs posted in 2022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11696573" y="7816326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962603" y="2054024"/>
            <a:ext cx="2593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29,405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in the county.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 lot of employers and job opportunities!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2949904" y="457947"/>
            <a:ext cx="1005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businesses are there </a:t>
            </a:r>
          </a:p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Gloucestershire?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Table&#10;&#10;Description automatically generated">
            <a:extLst>
              <a:ext uri="{FF2B5EF4-FFF2-40B4-BE49-F238E27FC236}">
                <a16:creationId xmlns:a16="http://schemas.microsoft.com/office/drawing/2014/main" id="{F364D52C-EF14-419B-AF70-D1EAA4CEAC6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30244" y="-5227003"/>
            <a:ext cx="8265123" cy="320770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E7B10B7-4ADA-4711-9951-44447091B548}"/>
              </a:ext>
            </a:extLst>
          </p:cNvPr>
          <p:cNvSpPr txBox="1"/>
          <p:nvPr/>
        </p:nvSpPr>
        <p:spPr>
          <a:xfrm>
            <a:off x="26018" y="944548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question!</a:t>
            </a:r>
          </a:p>
        </p:txBody>
      </p:sp>
      <p:sp>
        <p:nvSpPr>
          <p:cNvPr id="63" name="#sl-pollquestion()">
            <a:extLst>
              <a:ext uri="{FF2B5EF4-FFF2-40B4-BE49-F238E27FC236}">
                <a16:creationId xmlns:a16="http://schemas.microsoft.com/office/drawing/2014/main" id="{A7A10301-5ADA-429D-AFC3-52599916EB86}"/>
              </a:ext>
            </a:extLst>
          </p:cNvPr>
          <p:cNvSpPr txBox="1"/>
          <p:nvPr/>
        </p:nvSpPr>
        <p:spPr>
          <a:xfrm>
            <a:off x="2115674" y="5064389"/>
            <a:ext cx="7956102" cy="50407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70,168 jobs posted in 2021 and 50,538 in 2020</a:t>
            </a:r>
          </a:p>
        </p:txBody>
      </p:sp>
    </p:spTree>
    <p:extLst>
      <p:ext uri="{BB962C8B-B14F-4D97-AF65-F5344CB8AC3E}">
        <p14:creationId xmlns:p14="http://schemas.microsoft.com/office/powerpoint/2010/main" val="3321508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93018" y="-2667001"/>
            <a:ext cx="6858001" cy="12192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9" y="534174"/>
            <a:ext cx="2818103" cy="281810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-2275" y="760441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for the million </a:t>
            </a:r>
          </a:p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pound question!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626941-0F25-4DA0-8EAF-69A8C09F2FDA}"/>
              </a:ext>
            </a:extLst>
          </p:cNvPr>
          <p:cNvGrpSpPr/>
          <p:nvPr/>
        </p:nvGrpSpPr>
        <p:grpSpPr>
          <a:xfrm>
            <a:off x="8592448" y="741171"/>
            <a:ext cx="3076575" cy="5472529"/>
            <a:chOff x="8795649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95649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9038778" y="1063145"/>
              <a:ext cx="269046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938625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46370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29060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46370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11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46370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56019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517396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4698110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of the above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4698110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job advertisements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1404574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13569895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Careerpilot</a:t>
              </a:r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13569895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Coach for Gloucestershire website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7337266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7956102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90,468 jobs posted in 2022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3255847" y="4543064"/>
            <a:ext cx="5675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Thanks for playing!</a:t>
            </a:r>
          </a:p>
          <a:p>
            <a:pPr lvl="0"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www.skillsportalglos.com/career-coach/</a:t>
            </a: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2962603" y="2054024"/>
            <a:ext cx="2593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29,405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in the county.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 lot of employers and job opportunities!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2276" y="3514046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Arial"/>
                <a:cs typeface="Arial"/>
              </a:rPr>
              <a:t>Well Done!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9C1306-DEAD-4384-B758-3A88C7252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31" y="-8234513"/>
            <a:ext cx="6103053" cy="45772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E879E5-6115-4E5D-984A-90889B85477D}"/>
              </a:ext>
            </a:extLst>
          </p:cNvPr>
          <p:cNvGraphicFramePr>
            <a:graphicFrameLocks noGrp="1"/>
          </p:cNvGraphicFramePr>
          <p:nvPr/>
        </p:nvGraphicFramePr>
        <p:xfrm>
          <a:off x="6384463" y="-8139472"/>
          <a:ext cx="5513921" cy="617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26">
                  <a:extLst>
                    <a:ext uri="{9D8B030D-6E8A-4147-A177-3AD203B41FA5}">
                      <a16:colId xmlns:a16="http://schemas.microsoft.com/office/drawing/2014/main" val="2035942748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12788404"/>
                    </a:ext>
                  </a:extLst>
                </a:gridCol>
                <a:gridCol w="872195">
                  <a:extLst>
                    <a:ext uri="{9D8B030D-6E8A-4147-A177-3AD203B41FA5}">
                      <a16:colId xmlns:a16="http://schemas.microsoft.com/office/drawing/2014/main" val="2936285437"/>
                    </a:ext>
                  </a:extLst>
                </a:gridCol>
              </a:tblGrid>
              <a:tr h="76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Employment numbers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 of total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99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Health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14.0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288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10.4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43482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Retail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021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&amp; food services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29,000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856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48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&amp; technical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9447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 administration &amp; support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6.8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4605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16,000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805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&amp; communication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70469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 &amp; storage (inc postal)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33152"/>
                  </a:ext>
                </a:extLst>
              </a:tr>
              <a:tr h="45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entertainment, recreation &amp; other services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11,000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1793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10,000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135395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&amp; fishing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0467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Financial &amp; insurance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51867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&amp; defence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02248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 trades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7,000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60324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Mining, quarrying &amp; utilities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73031"/>
                  </a:ext>
                </a:extLst>
              </a:tr>
              <a:tr h="2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Property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5,000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84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D33D9-A849-4B3B-A750-032D5DF8F261}"/>
              </a:ext>
            </a:extLst>
          </p:cNvPr>
          <p:cNvGraphicFramePr>
            <a:graphicFrameLocks noGrp="1"/>
          </p:cNvGraphicFramePr>
          <p:nvPr/>
        </p:nvGraphicFramePr>
        <p:xfrm>
          <a:off x="4525078" y="-10025702"/>
          <a:ext cx="7420573" cy="647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323">
                  <a:extLst>
                    <a:ext uri="{9D8B030D-6E8A-4147-A177-3AD203B41FA5}">
                      <a16:colId xmlns:a16="http://schemas.microsoft.com/office/drawing/2014/main" val="1797031779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688632"/>
                    </a:ext>
                  </a:extLst>
                </a:gridCol>
                <a:gridCol w="1635625">
                  <a:extLst>
                    <a:ext uri="{9D8B030D-6E8A-4147-A177-3AD203B41FA5}">
                      <a16:colId xmlns:a16="http://schemas.microsoft.com/office/drawing/2014/main" val="4246480236"/>
                    </a:ext>
                  </a:extLst>
                </a:gridCol>
              </a:tblGrid>
              <a:tr h="63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Monthly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(£)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0052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Agriculture, forestry and fishing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1,943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24,948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883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Mining and quarrying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4,250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71,700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3965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2,605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38,424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308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production and supply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3,788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55,128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535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supply, sewerage and waste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37,560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446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Construction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2,449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35,616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55226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Wholesale and retail; repair of motor vehicles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1,708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26,712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43902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Transportation and storage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2,482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35,892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351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Accommodation and food service activities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1,122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17,328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1556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Information and communication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3,506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60,096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4071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Finance and insurance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3,623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89,784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78437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Real estate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2,274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35,376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5240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Professional, scientific and technical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2,827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50,652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6962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Administrative and support services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1,887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30,948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7194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Public administration and defence; social security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2,886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37,764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0480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Education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2,354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31,620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87859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and social work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2,084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30,576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5445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Arts, entertainment and recreation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1,472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29,016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6558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service activities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1,625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25,332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12170"/>
                  </a:ext>
                </a:extLst>
              </a:tr>
              <a:tr h="28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Households and Extraterritorial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1,056 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17,556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A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79626"/>
                  </a:ext>
                </a:extLst>
              </a:tr>
            </a:tbl>
          </a:graphicData>
        </a:graphic>
      </p:graphicFrame>
      <p:pic>
        <p:nvPicPr>
          <p:cNvPr id="6145" name="Picture 2">
            <a:extLst>
              <a:ext uri="{FF2B5EF4-FFF2-40B4-BE49-F238E27FC236}">
                <a16:creationId xmlns:a16="http://schemas.microsoft.com/office/drawing/2014/main" id="{CB12DCA7-24D0-45C4-9CEF-B29670D3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8" y="-4566810"/>
            <a:ext cx="8158148" cy="2354286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Table&#10;&#10;Description automatically generated">
            <a:extLst>
              <a:ext uri="{FF2B5EF4-FFF2-40B4-BE49-F238E27FC236}">
                <a16:creationId xmlns:a16="http://schemas.microsoft.com/office/drawing/2014/main" id="{F364D52C-EF14-419B-AF70-D1EAA4CEAC68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3230244" y="-5227003"/>
            <a:ext cx="8265123" cy="320770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E7B10B7-4ADA-4711-9951-44447091B548}"/>
              </a:ext>
            </a:extLst>
          </p:cNvPr>
          <p:cNvSpPr txBox="1"/>
          <p:nvPr/>
        </p:nvSpPr>
        <p:spPr>
          <a:xfrm>
            <a:off x="26018" y="944548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done!</a:t>
            </a:r>
          </a:p>
        </p:txBody>
      </p:sp>
      <p:sp>
        <p:nvSpPr>
          <p:cNvPr id="63" name="#sl-pollquestion()">
            <a:extLst>
              <a:ext uri="{FF2B5EF4-FFF2-40B4-BE49-F238E27FC236}">
                <a16:creationId xmlns:a16="http://schemas.microsoft.com/office/drawing/2014/main" id="{A7A10301-5ADA-429D-AFC3-52599916EB86}"/>
              </a:ext>
            </a:extLst>
          </p:cNvPr>
          <p:cNvSpPr txBox="1"/>
          <p:nvPr/>
        </p:nvSpPr>
        <p:spPr>
          <a:xfrm>
            <a:off x="2115674" y="8547818"/>
            <a:ext cx="7956102" cy="50407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70,168 jobs posted in 2021 and 50,538 in 2020</a:t>
            </a:r>
          </a:p>
        </p:txBody>
      </p:sp>
    </p:spTree>
    <p:extLst>
      <p:ext uri="{BB962C8B-B14F-4D97-AF65-F5344CB8AC3E}">
        <p14:creationId xmlns:p14="http://schemas.microsoft.com/office/powerpoint/2010/main" val="4039483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2637401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2793436" y="5447574"/>
            <a:ext cx="1770289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642448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134222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2780377" y="1043054"/>
            <a:ext cx="2790622" cy="4832092"/>
            <a:chOff x="8262223" y="1304918"/>
            <a:chExt cx="3546923" cy="503485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4" cy="503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11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303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5725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303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76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303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2684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93916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463308"/>
            <a:ext cx="4524162" cy="929685"/>
            <a:chOff x="1452892" y="4172004"/>
            <a:chExt cx="4524162" cy="929685"/>
          </a:xfrm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Measuring Inspiration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46330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Movement Intelligence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81094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335093"/>
            <a:ext cx="4524162" cy="929685"/>
            <a:chOff x="1452892" y="4172004"/>
            <a:chExt cx="4524162" cy="929685"/>
          </a:xfrm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33509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301719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does LMI stand for?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65826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47876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50200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£ 100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</p:spTree>
    <p:extLst>
      <p:ext uri="{BB962C8B-B14F-4D97-AF65-F5344CB8AC3E}">
        <p14:creationId xmlns:p14="http://schemas.microsoft.com/office/powerpoint/2010/main" val="3556748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2637401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2793436" y="5447574"/>
            <a:ext cx="1770289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642448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134222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2780377" y="1043054"/>
            <a:ext cx="2790622" cy="4832092"/>
            <a:chOff x="8262223" y="1304918"/>
            <a:chExt cx="3546923" cy="503485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4" cy="503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11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303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5725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303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76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303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2684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593916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463308"/>
            <a:ext cx="4524162" cy="929685"/>
            <a:chOff x="1452892" y="4172004"/>
            <a:chExt cx="4524162" cy="929685"/>
          </a:xfrm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Measuring Inspiration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46330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Movement Intelligence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81094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335093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33509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301719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does LMI stand for?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65826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47876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50200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£ 100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7748945" y="-5908069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7015373" y="1546024"/>
            <a:ext cx="4844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Information (LMI) is the name for facts and figures about jobs and employment. 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is used to give an overall picture of the past, present and future of work.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 is the term used to describe the amount of people working and looking for work, and the amount of jobs.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EB4B73-C805-435D-83D7-E951D6ACB433}"/>
              </a:ext>
            </a:extLst>
          </p:cNvPr>
          <p:cNvSpPr/>
          <p:nvPr/>
        </p:nvSpPr>
        <p:spPr>
          <a:xfrm>
            <a:off x="-7015373" y="4408346"/>
            <a:ext cx="80844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LMI can help you understand: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 job involves on a day-to-day basis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jobs are growing or declining and which might exist in the future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qualifications or skills you might need to do a job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you might earn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your interests and skills are relevant to particular jobs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jobs there are in your county or region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7015373" y="457947"/>
            <a:ext cx="75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146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EA5232F-9A47-4C37-87F1-17328D5755EE}"/>
              </a:ext>
            </a:extLst>
          </p:cNvPr>
          <p:cNvSpPr/>
          <p:nvPr/>
        </p:nvSpPr>
        <p:spPr>
          <a:xfrm>
            <a:off x="12637401" y="741171"/>
            <a:ext cx="3076575" cy="52197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srgbClr val="00A8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4C2009-4237-4A4A-B26B-818F81260417}"/>
              </a:ext>
            </a:extLst>
          </p:cNvPr>
          <p:cNvSpPr/>
          <p:nvPr/>
        </p:nvSpPr>
        <p:spPr>
          <a:xfrm>
            <a:off x="12793436" y="5447574"/>
            <a:ext cx="1770289" cy="337911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-205721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134222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50" name="Gruppieren 14">
            <a:extLst>
              <a:ext uri="{FF2B5EF4-FFF2-40B4-BE49-F238E27FC236}">
                <a16:creationId xmlns:a16="http://schemas.microsoft.com/office/drawing/2014/main" id="{31F2E97D-D6B9-4CAB-AB07-348A2014E278}"/>
              </a:ext>
            </a:extLst>
          </p:cNvPr>
          <p:cNvGrpSpPr/>
          <p:nvPr/>
        </p:nvGrpSpPr>
        <p:grpSpPr>
          <a:xfrm>
            <a:off x="12780377" y="1043054"/>
            <a:ext cx="2790622" cy="4832092"/>
            <a:chOff x="8262223" y="1304918"/>
            <a:chExt cx="3546923" cy="5034853"/>
          </a:xfrm>
        </p:grpSpPr>
        <p:sp>
          <p:nvSpPr>
            <p:cNvPr id="52" name="Number">
              <a:extLst>
                <a:ext uri="{FF2B5EF4-FFF2-40B4-BE49-F238E27FC236}">
                  <a16:creationId xmlns:a16="http://schemas.microsoft.com/office/drawing/2014/main" id="{C56204A7-1EBF-4AF2-80C6-070D2C4CF4B9}"/>
                </a:ext>
              </a:extLst>
            </p:cNvPr>
            <p:cNvSpPr txBox="1"/>
            <p:nvPr/>
          </p:nvSpPr>
          <p:spPr>
            <a:xfrm>
              <a:off x="8262223" y="1304918"/>
              <a:ext cx="805054" cy="503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11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  <a:p>
              <a:pPr algn="r"/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  <a:p>
              <a:pPr algn="r"/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  <p:sp>
          <p:nvSpPr>
            <p:cNvPr id="51" name="Money">
              <a:extLst>
                <a:ext uri="{FF2B5EF4-FFF2-40B4-BE49-F238E27FC236}">
                  <a16:creationId xmlns:a16="http://schemas.microsoft.com/office/drawing/2014/main" id="{84328330-0497-4541-895F-BBCF36D99764}"/>
                </a:ext>
              </a:extLst>
            </p:cNvPr>
            <p:cNvSpPr txBox="1"/>
            <p:nvPr/>
          </p:nvSpPr>
          <p:spPr>
            <a:xfrm>
              <a:off x="9120953" y="1304918"/>
              <a:ext cx="2688193" cy="4986750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 MILLION</a:t>
              </a:r>
              <a:endParaRPr lang="de-AT" sz="2200" b="1" dirty="0">
                <a:solidFill>
                  <a:srgbClr val="F88008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£ 50,000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£ 3,000</a:t>
              </a: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£ 1,000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£ 400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£ 300</a:t>
              </a:r>
            </a:p>
            <a:p>
              <a:r>
                <a: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£ 200</a:t>
              </a:r>
              <a:endParaRPr lang="de-AT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  <a:p>
              <a:r>
                <a: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£ 100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-11936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-1366741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-11936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2239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-11936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-1097156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097562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0499768"/>
            <a:ext cx="4524162" cy="929685"/>
            <a:chOff x="1452892" y="4172004"/>
            <a:chExt cx="4524162" cy="929685"/>
          </a:xfrm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Measuring Inspiration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049976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Movement Intelligence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984740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9371553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chemeClr val="bg1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Market Information</a:t>
              </a:r>
              <a:endParaRPr lang="de-A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937155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Market Information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805365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does LMI stand for?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769472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751522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753846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£ 100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3636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474004" y="1546024"/>
            <a:ext cx="4844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Information (LMI) is the name for facts and figures about jobs and employment. 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is used to give an overall picture of the past, present and future of work.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 is the term used to describe the amount of people working and looking for work, and the amount of jobs.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EB4B73-C805-435D-83D7-E951D6ACB433}"/>
              </a:ext>
            </a:extLst>
          </p:cNvPr>
          <p:cNvSpPr/>
          <p:nvPr/>
        </p:nvSpPr>
        <p:spPr>
          <a:xfrm>
            <a:off x="474004" y="4408346"/>
            <a:ext cx="80844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LMI can help you understand: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 job involves on a day-to-day basis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jobs are growing or declining and which might exist in the future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qualifications or skills you might need to do a job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you might earn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your interests and skills are relevant to particular jobs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jobs there are in your county or region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474004" y="457947"/>
            <a:ext cx="75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1907266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188614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37067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FB4336-E598-4305-998F-D9B5A5D39079}"/>
              </a:ext>
            </a:extLst>
          </p:cNvPr>
          <p:cNvGrpSpPr/>
          <p:nvPr/>
        </p:nvGrpSpPr>
        <p:grpSpPr>
          <a:xfrm>
            <a:off x="8751201" y="741171"/>
            <a:ext cx="3076575" cy="5472529"/>
            <a:chOff x="8751201" y="741171"/>
            <a:chExt cx="3076575" cy="547252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51201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8907236" y="5099232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894177" y="1043054"/>
              <a:ext cx="2790622" cy="5170646"/>
              <a:chOff x="8262223" y="1304918"/>
              <a:chExt cx="3546923" cy="538761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3" cy="538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endParaRPr lang="de-AT" sz="22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  <a:p>
                <a:pPr algn="r"/>
                <a:endParaRPr lang="de-AT" sz="2200" b="1" dirty="0">
                  <a:solidFill>
                    <a:srgbClr val="FF3763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684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9535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684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86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684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6494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1097562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10499768"/>
            <a:ext cx="4524162" cy="929685"/>
            <a:chOff x="1452892" y="4172004"/>
            <a:chExt cx="4524162" cy="929685"/>
          </a:xfrm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Higher Skills levels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1049976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 skills levels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984740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937155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 IT skills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937155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manual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805365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future it is predicted that more jobs will require: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769472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751522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753846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£ 200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0803596" y="1546024"/>
            <a:ext cx="4844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Information (LMI) is the name for facts and figures about jobs and employment. 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is used to give an overall picture of the past, present and future of work.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 is the term used to describe the amount of people working and looking for work, and the amount of jobs.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EB4B73-C805-435D-83D7-E951D6ACB433}"/>
              </a:ext>
            </a:extLst>
          </p:cNvPr>
          <p:cNvSpPr/>
          <p:nvPr/>
        </p:nvSpPr>
        <p:spPr>
          <a:xfrm>
            <a:off x="-10803596" y="4408346"/>
            <a:ext cx="80844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LMI can help you understand: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 job involves on a day-to-day basis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jobs are growing or declining and which might exist in the future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qualifications or skills you might need to do a job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you might earn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your interests and skills are relevant to particular jobs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jobs there are in your county or region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0803596" y="457947"/>
            <a:ext cx="75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588910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53359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133460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FB4336-E598-4305-998F-D9B5A5D39079}"/>
              </a:ext>
            </a:extLst>
          </p:cNvPr>
          <p:cNvGrpSpPr/>
          <p:nvPr/>
        </p:nvGrpSpPr>
        <p:grpSpPr>
          <a:xfrm>
            <a:off x="12694551" y="741171"/>
            <a:ext cx="3076575" cy="5219700"/>
            <a:chOff x="8751201" y="741171"/>
            <a:chExt cx="3076575" cy="52197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51201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8907236" y="5099232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894177" y="1043054"/>
              <a:ext cx="2790622" cy="4832092"/>
              <a:chOff x="8262223" y="1304918"/>
              <a:chExt cx="3546923" cy="503485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684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9535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684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86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684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6494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60035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527718"/>
            <a:ext cx="4524162" cy="929685"/>
            <a:chOff x="1452892" y="4172004"/>
            <a:chExt cx="4524162" cy="929685"/>
          </a:xfrm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Higher Skills levels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52771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 skills levels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8753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3995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 IT skills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39950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manual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30816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future it is predicted that more jobs will require: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7226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5431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5664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£ 200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0803596" y="1546024"/>
            <a:ext cx="4844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Information (LMI) is the name for facts and figures about jobs and employment. 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is used to give an overall picture of the past, present and future of work.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 is the term used to describe the amount of people working and looking for work, and the amount of jobs.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EB4B73-C805-435D-83D7-E951D6ACB433}"/>
              </a:ext>
            </a:extLst>
          </p:cNvPr>
          <p:cNvSpPr/>
          <p:nvPr/>
        </p:nvSpPr>
        <p:spPr>
          <a:xfrm>
            <a:off x="-10803596" y="4408346"/>
            <a:ext cx="80844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LMI can help you understand: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 job involves on a day-to-day basis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jobs are growing or declining and which might exist in the future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qualifications or skills you might need to do a job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you might earn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your interests and skills are relevant to particular jobs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jobs there are in your county or region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0803596" y="457947"/>
            <a:ext cx="75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62478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8531B5-0102-45E9-B153-57764D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8470"/>
          <a:stretch/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C59E65-A4CB-45C3-8A97-58E62FC778E5}"/>
              </a:ext>
            </a:extLst>
          </p:cNvPr>
          <p:cNvSpPr/>
          <p:nvPr/>
        </p:nvSpPr>
        <p:spPr>
          <a:xfrm>
            <a:off x="13099141" y="8124246"/>
            <a:ext cx="4920343" cy="433427"/>
          </a:xfrm>
          <a:prstGeom prst="rect">
            <a:avLst/>
          </a:prstGeom>
          <a:solidFill>
            <a:srgbClr val="FF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E4D0C2-3C42-41EE-A8F1-6F08956B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8" y="533590"/>
            <a:ext cx="1684717" cy="16847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83ED81-5D75-4D31-B93C-72A8C4F134F6}"/>
              </a:ext>
            </a:extLst>
          </p:cNvPr>
          <p:cNvSpPr txBox="1"/>
          <p:nvPr/>
        </p:nvSpPr>
        <p:spPr>
          <a:xfrm>
            <a:off x="0" y="1334609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FD68E-9A4B-4112-9B1A-21AAF7486A28}"/>
              </a:ext>
            </a:extLst>
          </p:cNvPr>
          <p:cNvSpPr txBox="1"/>
          <p:nvPr/>
        </p:nvSpPr>
        <p:spPr>
          <a:xfrm>
            <a:off x="9463314" y="81051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 CAREERS EDUCATION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FB4336-E598-4305-998F-D9B5A5D39079}"/>
              </a:ext>
            </a:extLst>
          </p:cNvPr>
          <p:cNvGrpSpPr/>
          <p:nvPr/>
        </p:nvGrpSpPr>
        <p:grpSpPr>
          <a:xfrm>
            <a:off x="12694551" y="741171"/>
            <a:ext cx="3076575" cy="5219700"/>
            <a:chOff x="8751201" y="741171"/>
            <a:chExt cx="3076575" cy="52197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A5232F-9A47-4C37-87F1-17328D5755EE}"/>
                </a:ext>
              </a:extLst>
            </p:cNvPr>
            <p:cNvSpPr/>
            <p:nvPr/>
          </p:nvSpPr>
          <p:spPr>
            <a:xfrm>
              <a:off x="8751201" y="741171"/>
              <a:ext cx="3076575" cy="521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srgbClr val="00A8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4C2009-4237-4A4A-B26B-818F81260417}"/>
                </a:ext>
              </a:extLst>
            </p:cNvPr>
            <p:cNvSpPr/>
            <p:nvPr/>
          </p:nvSpPr>
          <p:spPr>
            <a:xfrm>
              <a:off x="8907236" y="5099232"/>
              <a:ext cx="1770289" cy="337911"/>
            </a:xfrm>
            <a:prstGeom prst="rect">
              <a:avLst/>
            </a:prstGeom>
            <a:solidFill>
              <a:srgbClr val="FF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14">
              <a:extLst>
                <a:ext uri="{FF2B5EF4-FFF2-40B4-BE49-F238E27FC236}">
                  <a16:creationId xmlns:a16="http://schemas.microsoft.com/office/drawing/2014/main" id="{31F2E97D-D6B9-4CAB-AB07-348A2014E278}"/>
                </a:ext>
              </a:extLst>
            </p:cNvPr>
            <p:cNvGrpSpPr/>
            <p:nvPr/>
          </p:nvGrpSpPr>
          <p:grpSpPr>
            <a:xfrm>
              <a:off x="8894177" y="1043054"/>
              <a:ext cx="2790622" cy="4832092"/>
              <a:chOff x="8262223" y="1304918"/>
              <a:chExt cx="3546923" cy="5034853"/>
            </a:xfrm>
          </p:grpSpPr>
          <p:sp>
            <p:nvSpPr>
              <p:cNvPr id="52" name="Number">
                <a:extLst>
                  <a:ext uri="{FF2B5EF4-FFF2-40B4-BE49-F238E27FC236}">
                    <a16:creationId xmlns:a16="http://schemas.microsoft.com/office/drawing/2014/main" id="{C56204A7-1EBF-4AF2-80C6-070D2C4CF4B9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  <p:sp>
            <p:nvSpPr>
              <p:cNvPr id="51" name="Money">
                <a:extLst>
                  <a:ext uri="{FF2B5EF4-FFF2-40B4-BE49-F238E27FC236}">
                    <a16:creationId xmlns:a16="http://schemas.microsoft.com/office/drawing/2014/main" id="{84328330-0497-4541-895F-BBCF36D99764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£ 50,000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£ 1,000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£ 400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£ 300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£ 200</a:t>
                </a:r>
              </a:p>
              <a:p>
                <a:r>
                  <a:rPr lang="de-AT" sz="2200" b="1" dirty="0">
                    <a:solidFill>
                      <a:srgbClr val="FF3763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£ 100</a:t>
                </a: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B06AFCE5-0335-4213-9EA3-F08C095EAE28}"/>
              </a:ext>
            </a:extLst>
          </p:cNvPr>
          <p:cNvSpPr/>
          <p:nvPr/>
        </p:nvSpPr>
        <p:spPr>
          <a:xfrm>
            <a:off x="368450" y="366076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341A4-D1F5-4512-8C7C-5909B7269A93}"/>
              </a:ext>
            </a:extLst>
          </p:cNvPr>
          <p:cNvSpPr txBox="1"/>
          <p:nvPr/>
        </p:nvSpPr>
        <p:spPr>
          <a:xfrm>
            <a:off x="195359" y="464576"/>
            <a:ext cx="1293360" cy="328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50:50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066FBD-7A62-4E95-8C8B-9B60CAF7C81D}"/>
              </a:ext>
            </a:extLst>
          </p:cNvPr>
          <p:cNvSpPr/>
          <p:nvPr/>
        </p:nvSpPr>
        <p:spPr>
          <a:xfrm>
            <a:off x="368450" y="1010509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DA8D6427-018B-4ADC-B4A0-75F880DF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861" y="1076179"/>
            <a:ext cx="384357" cy="38435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7AE4887-3841-44F8-98DE-6D2718910206}"/>
              </a:ext>
            </a:extLst>
          </p:cNvPr>
          <p:cNvSpPr/>
          <p:nvPr/>
        </p:nvSpPr>
        <p:spPr>
          <a:xfrm>
            <a:off x="368450" y="1655451"/>
            <a:ext cx="956129" cy="525075"/>
          </a:xfrm>
          <a:prstGeom prst="ellipse">
            <a:avLst/>
          </a:prstGeom>
          <a:noFill/>
          <a:ln w="57150">
            <a:solidFill>
              <a:srgbClr val="00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Graphic 57" descr="Meeting">
            <a:extLst>
              <a:ext uri="{FF2B5EF4-FFF2-40B4-BE49-F238E27FC236}">
                <a16:creationId xmlns:a16="http://schemas.microsoft.com/office/drawing/2014/main" id="{73E3D149-A7FB-4A21-8304-2165CD894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687"/>
          <a:stretch/>
        </p:blipFill>
        <p:spPr>
          <a:xfrm>
            <a:off x="464944" y="1653189"/>
            <a:ext cx="800609" cy="362776"/>
          </a:xfrm>
          <a:prstGeom prst="rect">
            <a:avLst/>
          </a:prstGeom>
        </p:spPr>
      </p:pic>
      <p:cxnSp>
        <p:nvCxnSpPr>
          <p:cNvPr id="85" name="Answer Line 2">
            <a:extLst>
              <a:ext uri="{FF2B5EF4-FFF2-40B4-BE49-F238E27FC236}">
                <a16:creationId xmlns:a16="http://schemas.microsoft.com/office/drawing/2014/main" id="{4DC966D7-5419-4F57-8CD0-BCC06ED1BA3C}"/>
              </a:ext>
            </a:extLst>
          </p:cNvPr>
          <p:cNvCxnSpPr>
            <a:cxnSpLocks/>
          </p:cNvCxnSpPr>
          <p:nvPr/>
        </p:nvCxnSpPr>
        <p:spPr>
          <a:xfrm>
            <a:off x="-1" y="600357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Answer D">
            <a:extLst>
              <a:ext uri="{FF2B5EF4-FFF2-40B4-BE49-F238E27FC236}">
                <a16:creationId xmlns:a16="http://schemas.microsoft.com/office/drawing/2014/main" id="{BE67A099-9DB1-4AC8-96B4-DDBB26C5C3BA}"/>
              </a:ext>
            </a:extLst>
          </p:cNvPr>
          <p:cNvGrpSpPr/>
          <p:nvPr/>
        </p:nvGrpSpPr>
        <p:grpSpPr>
          <a:xfrm>
            <a:off x="6274398" y="5527718"/>
            <a:ext cx="4524162" cy="929685"/>
            <a:chOff x="1452892" y="4172004"/>
            <a:chExt cx="4524162" cy="929685"/>
          </a:xfrm>
          <a:solidFill>
            <a:srgbClr val="88D84C"/>
          </a:solidFill>
        </p:grpSpPr>
        <p:sp>
          <p:nvSpPr>
            <p:cNvPr id="87" name="Background">
              <a:extLst>
                <a:ext uri="{FF2B5EF4-FFF2-40B4-BE49-F238E27FC236}">
                  <a16:creationId xmlns:a16="http://schemas.microsoft.com/office/drawing/2014/main" id="{EDFE1EB0-DBF9-4245-93ED-4DD86FB8FD7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D">
              <a:extLst>
                <a:ext uri="{FF2B5EF4-FFF2-40B4-BE49-F238E27FC236}">
                  <a16:creationId xmlns:a16="http://schemas.microsoft.com/office/drawing/2014/main" id="{33C6AA51-6CC3-41EF-BE28-2AE9A52C8270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89" name="#sl-pollanswer(3)">
              <a:extLst>
                <a:ext uri="{FF2B5EF4-FFF2-40B4-BE49-F238E27FC236}">
                  <a16:creationId xmlns:a16="http://schemas.microsoft.com/office/drawing/2014/main" id="{3D5C48FF-ACDC-499B-B6E4-509B659B1407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Higher Skills levels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Answer C">
            <a:extLst>
              <a:ext uri="{FF2B5EF4-FFF2-40B4-BE49-F238E27FC236}">
                <a16:creationId xmlns:a16="http://schemas.microsoft.com/office/drawing/2014/main" id="{D8A4DED2-924C-4084-B0F9-260ABC782E7B}"/>
              </a:ext>
            </a:extLst>
          </p:cNvPr>
          <p:cNvGrpSpPr/>
          <p:nvPr/>
        </p:nvGrpSpPr>
        <p:grpSpPr>
          <a:xfrm>
            <a:off x="1452891" y="5527718"/>
            <a:ext cx="4524162" cy="929685"/>
            <a:chOff x="1452892" y="4172004"/>
            <a:chExt cx="4524162" cy="929685"/>
          </a:xfrm>
        </p:grpSpPr>
        <p:sp>
          <p:nvSpPr>
            <p:cNvPr id="91" name="Background">
              <a:extLst>
                <a:ext uri="{FF2B5EF4-FFF2-40B4-BE49-F238E27FC236}">
                  <a16:creationId xmlns:a16="http://schemas.microsoft.com/office/drawing/2014/main" id="{DE34A378-B7BF-4944-9247-FBC11DFBB3D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C">
              <a:extLst>
                <a:ext uri="{FF2B5EF4-FFF2-40B4-BE49-F238E27FC236}">
                  <a16:creationId xmlns:a16="http://schemas.microsoft.com/office/drawing/2014/main" id="{784C1B7B-9911-40B1-8437-E123302106CD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93" name="#sl-pollanswer(2)">
              <a:extLst>
                <a:ext uri="{FF2B5EF4-FFF2-40B4-BE49-F238E27FC236}">
                  <a16:creationId xmlns:a16="http://schemas.microsoft.com/office/drawing/2014/main" id="{3B7A5DD0-0E0E-48D4-8BF2-10FC668121D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 skills levels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4" name="Answer Line 1">
            <a:extLst>
              <a:ext uri="{FF2B5EF4-FFF2-40B4-BE49-F238E27FC236}">
                <a16:creationId xmlns:a16="http://schemas.microsoft.com/office/drawing/2014/main" id="{FEB5BC64-F352-4072-A632-46E9416AA9BA}"/>
              </a:ext>
            </a:extLst>
          </p:cNvPr>
          <p:cNvCxnSpPr>
            <a:cxnSpLocks/>
          </p:cNvCxnSpPr>
          <p:nvPr/>
        </p:nvCxnSpPr>
        <p:spPr>
          <a:xfrm>
            <a:off x="-2273" y="487535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Answer B">
            <a:extLst>
              <a:ext uri="{FF2B5EF4-FFF2-40B4-BE49-F238E27FC236}">
                <a16:creationId xmlns:a16="http://schemas.microsoft.com/office/drawing/2014/main" id="{E5D2BA10-BC7F-4AF4-B583-15E94F246335}"/>
              </a:ext>
            </a:extLst>
          </p:cNvPr>
          <p:cNvGrpSpPr/>
          <p:nvPr/>
        </p:nvGrpSpPr>
        <p:grpSpPr>
          <a:xfrm>
            <a:off x="6272126" y="4399503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96" name="Background">
              <a:extLst>
                <a:ext uri="{FF2B5EF4-FFF2-40B4-BE49-F238E27FC236}">
                  <a16:creationId xmlns:a16="http://schemas.microsoft.com/office/drawing/2014/main" id="{B4B72984-8407-416C-B556-9BD2E4BB371E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B">
              <a:extLst>
                <a:ext uri="{FF2B5EF4-FFF2-40B4-BE49-F238E27FC236}">
                  <a16:creationId xmlns:a16="http://schemas.microsoft.com/office/drawing/2014/main" id="{4D618EB4-EDC0-4C79-A25B-C948FA8064A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98" name="#sl-pollanswer(1)">
              <a:extLst>
                <a:ext uri="{FF2B5EF4-FFF2-40B4-BE49-F238E27FC236}">
                  <a16:creationId xmlns:a16="http://schemas.microsoft.com/office/drawing/2014/main" id="{D1290C73-AFFD-4CB9-B6B7-6E86A6F69EC0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 IT skills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Answer A">
            <a:extLst>
              <a:ext uri="{FF2B5EF4-FFF2-40B4-BE49-F238E27FC236}">
                <a16:creationId xmlns:a16="http://schemas.microsoft.com/office/drawing/2014/main" id="{E9F13B48-B7E5-4153-A02A-45D8E61D3424}"/>
              </a:ext>
            </a:extLst>
          </p:cNvPr>
          <p:cNvGrpSpPr/>
          <p:nvPr/>
        </p:nvGrpSpPr>
        <p:grpSpPr>
          <a:xfrm>
            <a:off x="1450619" y="4399503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100" name="Background">
              <a:extLst>
                <a:ext uri="{FF2B5EF4-FFF2-40B4-BE49-F238E27FC236}">
                  <a16:creationId xmlns:a16="http://schemas.microsoft.com/office/drawing/2014/main" id="{68A0F826-F5CC-4A73-8B1C-6D2F08CCCF8C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A">
              <a:extLst>
                <a:ext uri="{FF2B5EF4-FFF2-40B4-BE49-F238E27FC236}">
                  <a16:creationId xmlns:a16="http://schemas.microsoft.com/office/drawing/2014/main" id="{F854D70C-CF65-4CD8-8BB8-AC5352876CB9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102" name="#sl-pollanswer(0)">
              <a:extLst>
                <a:ext uri="{FF2B5EF4-FFF2-40B4-BE49-F238E27FC236}">
                  <a16:creationId xmlns:a16="http://schemas.microsoft.com/office/drawing/2014/main" id="{79D5EFF8-1402-4185-A2DE-8D93982FF282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manual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Question">
            <a:extLst>
              <a:ext uri="{FF2B5EF4-FFF2-40B4-BE49-F238E27FC236}">
                <a16:creationId xmlns:a16="http://schemas.microsoft.com/office/drawing/2014/main" id="{3F2F25EC-246C-40E1-BBCC-C2ADE7B134FE}"/>
              </a:ext>
            </a:extLst>
          </p:cNvPr>
          <p:cNvGrpSpPr/>
          <p:nvPr/>
        </p:nvGrpSpPr>
        <p:grpSpPr>
          <a:xfrm>
            <a:off x="-2273" y="3081600"/>
            <a:ext cx="12192000" cy="1136407"/>
            <a:chOff x="0" y="2860778"/>
            <a:chExt cx="12192000" cy="1136407"/>
          </a:xfrm>
        </p:grpSpPr>
        <p:cxnSp>
          <p:nvCxnSpPr>
            <p:cNvPr id="104" name="Line">
              <a:extLst>
                <a:ext uri="{FF2B5EF4-FFF2-40B4-BE49-F238E27FC236}">
                  <a16:creationId xmlns:a16="http://schemas.microsoft.com/office/drawing/2014/main" id="{C39C2AFA-1FE6-4A53-8690-20A66F6BC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ackground">
              <a:extLst>
                <a:ext uri="{FF2B5EF4-FFF2-40B4-BE49-F238E27FC236}">
                  <a16:creationId xmlns:a16="http://schemas.microsoft.com/office/drawing/2014/main" id="{422F49A5-6F28-40C0-91C1-9056B2F14B2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06" name="#sl-pollquestion()">
              <a:extLst>
                <a:ext uri="{FF2B5EF4-FFF2-40B4-BE49-F238E27FC236}">
                  <a16:creationId xmlns:a16="http://schemas.microsoft.com/office/drawing/2014/main" id="{86408C00-1A2D-46DD-839B-2838579F74D0}"/>
                </a:ext>
              </a:extLst>
            </p:cNvPr>
            <p:cNvSpPr txBox="1"/>
            <p:nvPr/>
          </p:nvSpPr>
          <p:spPr>
            <a:xfrm>
              <a:off x="1944914" y="2964701"/>
              <a:ext cx="8611629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future it is predicted that more jobs will require:</a:t>
              </a:r>
            </a:p>
          </p:txBody>
        </p:sp>
      </p:grpSp>
      <p:cxnSp>
        <p:nvCxnSpPr>
          <p:cNvPr id="107" name="Line">
            <a:extLst>
              <a:ext uri="{FF2B5EF4-FFF2-40B4-BE49-F238E27FC236}">
                <a16:creationId xmlns:a16="http://schemas.microsoft.com/office/drawing/2014/main" id="{5452858C-D9F7-4D7E-8A5A-FC10B77F59B1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0603456" y="2722670"/>
            <a:ext cx="1586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Background">
            <a:extLst>
              <a:ext uri="{FF2B5EF4-FFF2-40B4-BE49-F238E27FC236}">
                <a16:creationId xmlns:a16="http://schemas.microsoft.com/office/drawing/2014/main" id="{5E838369-3CBB-4EB6-A3D1-1EAA70BE0748}"/>
              </a:ext>
            </a:extLst>
          </p:cNvPr>
          <p:cNvSpPr/>
          <p:nvPr/>
        </p:nvSpPr>
        <p:spPr>
          <a:xfrm>
            <a:off x="8616095" y="2543177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376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">
            <a:extLst>
              <a:ext uri="{FF2B5EF4-FFF2-40B4-BE49-F238E27FC236}">
                <a16:creationId xmlns:a16="http://schemas.microsoft.com/office/drawing/2014/main" id="{1A600860-BEF8-405E-9E81-E9C261ACE0D3}"/>
              </a:ext>
            </a:extLst>
          </p:cNvPr>
          <p:cNvSpPr txBox="1"/>
          <p:nvPr/>
        </p:nvSpPr>
        <p:spPr>
          <a:xfrm>
            <a:off x="8770251" y="2566410"/>
            <a:ext cx="166687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£ 200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BC39D-96A8-4D86-8526-3561D3EA5F01}"/>
              </a:ext>
            </a:extLst>
          </p:cNvPr>
          <p:cNvSpPr/>
          <p:nvPr/>
        </p:nvSpPr>
        <p:spPr>
          <a:xfrm>
            <a:off x="-5824425" y="10589022"/>
            <a:ext cx="567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LMI is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Discover why it is important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how you can use it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sources of LMI that you can 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F85AA02-F261-4B6D-90B9-2DC5E7EEE4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3" b="93766" l="11094" r="95656">
                        <a14:foregroundMark x1="34678" y1="14589" x2="61831" y2="11721"/>
                        <a14:foregroundMark x1="61831" y1="11721" x2="68813" y2="11721"/>
                        <a14:foregroundMark x1="68813" y1="11721" x2="72227" y2="10973"/>
                        <a14:foregroundMark x1="16369" y1="92145" x2="20248" y2="86783"/>
                        <a14:foregroundMark x1="11249" y1="93766" x2="13499" y2="92893"/>
                        <a14:foregroundMark x1="61598" y1="77681" x2="63460" y2="78180"/>
                        <a14:foregroundMark x1="95656" y1="17955" x2="94957" y2="23192"/>
                        <a14:foregroundMark x1="86113" y1="8229" x2="87898" y2="9102"/>
                        <a14:foregroundMark x1="50815" y1="1870" x2="56168" y2="1870"/>
                        <a14:foregroundMark x1="26377" y1="54738" x2="28704" y2="55237"/>
                        <a14:foregroundMark x1="90613" y1="36908" x2="90225" y2="36908"/>
                        <a14:backgroundMark x1="30566" y1="249" x2="30566" y2="249"/>
                        <a14:backgroundMark x1="85027" y1="53741" x2="85027" y2="53741"/>
                        <a14:backgroundMark x1="81226" y1="52369" x2="81226" y2="52369"/>
                        <a14:backgroundMark x1="80605" y1="52244" x2="80605" y2="52244"/>
                        <a14:backgroundMark x1="80062" y1="51995" x2="80062" y2="51995"/>
                        <a14:backgroundMark x1="87044" y1="55112" x2="87277" y2="55112"/>
                        <a14:backgroundMark x1="90458" y1="36908" x2="90458" y2="36908"/>
                        <a14:backgroundMark x1="90225" y1="36908" x2="90225" y2="36908"/>
                        <a14:backgroundMark x1="90768" y1="37032" x2="90768" y2="37032"/>
                        <a14:backgroundMark x1="87122" y1="47132" x2="87122" y2="47132"/>
                        <a14:backgroundMark x1="62064" y1="71446" x2="62141" y2="71820"/>
                        <a14:backgroundMark x1="54694" y1="76933" x2="54694" y2="76933"/>
                        <a14:backgroundMark x1="20093" y1="82045" x2="20093" y2="82045"/>
                        <a14:backgroundMark x1="19007" y1="47132" x2="19007" y2="47132"/>
                        <a14:backgroundMark x1="29868" y1="748" x2="29868" y2="748"/>
                        <a14:backgroundMark x1="30023" y1="748" x2="30023" y2="748"/>
                        <a14:backgroundMark x1="30101" y1="748" x2="30178" y2="499"/>
                        <a14:backgroundMark x1="28394" y1="2494" x2="30256" y2="499"/>
                      </a14:backgroundRemoval>
                    </a14:imgEffect>
                  </a14:imgLayer>
                </a14:imgProps>
              </a:ext>
            </a:extLst>
          </a:blip>
          <a:srcRect l="9770"/>
          <a:stretch/>
        </p:blipFill>
        <p:spPr>
          <a:xfrm>
            <a:off x="5339573" y="-9355207"/>
            <a:ext cx="7544116" cy="5202139"/>
          </a:xfrm>
          <a:prstGeom prst="rect">
            <a:avLst/>
          </a:prstGeom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24D8B3-767B-4267-AE96-C8BFFC1D7D91}"/>
              </a:ext>
            </a:extLst>
          </p:cNvPr>
          <p:cNvSpPr txBox="1"/>
          <p:nvPr/>
        </p:nvSpPr>
        <p:spPr>
          <a:xfrm>
            <a:off x="-10803596" y="1546024"/>
            <a:ext cx="4844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Information (LMI) is the name for facts and figures about jobs and employment. 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is used to give an overall picture of the past, present and future of work.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 is the term used to describe the amount of people working and looking for work, and the amount of jobs.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EB4B73-C805-435D-83D7-E951D6ACB433}"/>
              </a:ext>
            </a:extLst>
          </p:cNvPr>
          <p:cNvSpPr/>
          <p:nvPr/>
        </p:nvSpPr>
        <p:spPr>
          <a:xfrm>
            <a:off x="-10803596" y="4408346"/>
            <a:ext cx="80844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LMI can help you understand: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 job involves on a day-to-day basis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jobs are growing or declining and which might exist in the future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qualifications or skills you might need to do a job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you might earn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your interests and skills are relevant to particular jobs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jobs there are in your county or region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95A877-54A6-45B8-A339-38B6AA3189A7}"/>
              </a:ext>
            </a:extLst>
          </p:cNvPr>
          <p:cNvSpPr txBox="1"/>
          <p:nvPr/>
        </p:nvSpPr>
        <p:spPr>
          <a:xfrm>
            <a:off x="-10803596" y="457947"/>
            <a:ext cx="75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508107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4356FF0434E4E9AB2AAADB6A6274A" ma:contentTypeVersion="15" ma:contentTypeDescription="Create a new document." ma:contentTypeScope="" ma:versionID="422c90134f4a3bf3bad5ad19edc25191">
  <xsd:schema xmlns:xsd="http://www.w3.org/2001/XMLSchema" xmlns:xs="http://www.w3.org/2001/XMLSchema" xmlns:p="http://schemas.microsoft.com/office/2006/metadata/properties" xmlns:ns2="591dd6fc-245b-4fe8-a733-5b114557f8fd" xmlns:ns3="7ddd0550-55b7-4e84-84f2-547361952bf5" targetNamespace="http://schemas.microsoft.com/office/2006/metadata/properties" ma:root="true" ma:fieldsID="2229328f2881743ccda2db05b5c3315f" ns2:_="" ns3:_="">
    <xsd:import namespace="591dd6fc-245b-4fe8-a733-5b114557f8fd"/>
    <xsd:import namespace="7ddd0550-55b7-4e84-84f2-547361952b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dd6fc-245b-4fe8-a733-5b114557f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6c6c170-7366-48ed-88e6-2840e02129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d0550-55b7-4e84-84f2-547361952b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9133ee-d9ca-4731-b3e2-f2734e9512e7}" ma:internalName="TaxCatchAll" ma:showField="CatchAllData" ma:web="7ddd0550-55b7-4e84-84f2-547361952b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dd0550-55b7-4e84-84f2-547361952bf5" xsi:nil="true"/>
    <lcf76f155ced4ddcb4097134ff3c332f xmlns="591dd6fc-245b-4fe8-a733-5b114557f8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29938D-A54F-468B-9C31-4EC122F1A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9A2DEB-834B-4BF2-A5FB-552406743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1dd6fc-245b-4fe8-a733-5b114557f8fd"/>
    <ds:schemaRef ds:uri="7ddd0550-55b7-4e84-84f2-547361952b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3CDF82-ED69-49B2-86A7-F52B10D2BDB0}">
  <ds:schemaRefs>
    <ds:schemaRef ds:uri="http://purl.org/dc/elements/1.1/"/>
    <ds:schemaRef ds:uri="http://purl.org/dc/terms/"/>
    <ds:schemaRef ds:uri="http://schemas.microsoft.com/office/2006/metadata/properties"/>
    <ds:schemaRef ds:uri="a8aa5fe5-36fd-44df-8c0f-4f96fd9e921c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8d12880-6a27-4679-bd74-245da7fc13d9"/>
    <ds:schemaRef ds:uri="http://www.w3.org/XML/1998/namespace"/>
    <ds:schemaRef ds:uri="http://purl.org/dc/dcmitype/"/>
    <ds:schemaRef ds:uri="7ddd0550-55b7-4e84-84f2-547361952bf5"/>
    <ds:schemaRef ds:uri="591dd6fc-245b-4fe8-a733-5b114557f8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9385</Words>
  <Application>Microsoft Office PowerPoint</Application>
  <PresentationFormat>Widescreen</PresentationFormat>
  <Paragraphs>4044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BOXWELL, Becky</dc:creator>
  <cp:lastModifiedBy>BOXWELL, Becky</cp:lastModifiedBy>
  <cp:revision>25</cp:revision>
  <dcterms:created xsi:type="dcterms:W3CDTF">2023-02-27T12:37:45Z</dcterms:created>
  <dcterms:modified xsi:type="dcterms:W3CDTF">2023-05-25T09:34:34Z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0x01010097F4356FF0434E4E9AB2AAADB6A6274A</vt:lpwstr>
  </property>
  <property fmtid="{D5CDD505-2E9C-101B-9397-08002B2CF9AE}" pid="3" name="MediaServiceImageTags">
    <vt:lpwstr/>
  </property>
</Properties>
</file>