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670E-17D6-03D4-D6E4-58477D884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A2C088-657C-078D-2CF1-5FA73162F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CB4E7-3609-8407-9525-6A417F4B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1BE70-9661-54A4-4D66-00952B5EE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0F077-18DC-504C-9AF9-19A62E55A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69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0DFAD-0C50-5E6A-2E9D-0A084B4DC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28C8B-3F06-E042-67A3-E08D673EE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D9C25-D45A-9874-669C-9489D344F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7D7DE-8CEC-242E-55C8-37C808783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E1C7E-C5C5-86DD-7130-656DDC4A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82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6DF2-90F5-7B41-F431-6A7A616A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E7AB6-0FED-A461-6401-F9C9A7D45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14AF5-620B-201D-EBF4-1C0AB3599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22FEE-F9A3-AA9C-9FA5-D17C1A4FE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D8386-511E-6B40-45AF-D384FC7C3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603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F3B3-FBFA-9BC6-C840-FA6912E09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492D1-72FB-1CA8-F729-75DAD91D8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E8FFF1-EF05-49FE-83C0-C3C0F91B4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A8699-03E2-AA7F-8F1A-994819F59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B1FB5-1B26-0118-4AC0-0E50B480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097E0-9A19-3C99-50EF-6C06BF97E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04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9ACC-AAC4-DA28-B59F-40C00CE6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A4D0B-F896-4AC2-3C57-0B47FFBFF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727A4-B966-2C99-A7D4-630B1DE3A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5D66D-E04C-F8A3-F6F3-F10EB71380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507C4-43BB-1CFE-C859-4422D7B1B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EA940A-77DD-EB20-403B-47D91858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612188-62DE-0480-481C-06BA0339C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16471B-4AD8-DC8D-DACE-EA1778AB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91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78A2D-ED7A-6386-0B7F-F6784A88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D8C3C3-4EF6-08A2-9A17-1D1179F0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B9DCC-180D-D6A9-C203-F7247F9F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96295-0CCD-6FCC-7E4C-DFDA8BD6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99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E7CF7-0DA5-B439-EAE0-DD25AEA56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05CA6E-8D66-69C5-73E4-4E0D5098A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C3059-8AAD-7340-3651-379EFAD4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75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0A8BB-DC27-C49A-31CC-3496562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750CD-B22D-0C9E-DA68-840A5A4E2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E1941-0A2D-9763-46E5-C63A3F438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B3F32-DC6C-7BAA-C271-64DD53272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98B63-4EC7-F6E7-D878-07B9D044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F2628-9505-65B2-5C6B-CFDD69DC7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3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199C8-5923-935D-49CE-CC7F0D1C5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32EFB5-013A-B609-EB28-9FF9A51551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8246C-91C6-24AE-AE42-FE281467A5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05334-8836-E133-A155-ED2E52FE9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05BB8-0A8E-8BFD-2141-E39B1389D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6D69B-67B4-8B2B-2BC8-2315A864B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57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D44F-E70D-28BE-EA0D-F0647DD9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C87BC-7477-1FF2-67A4-4DD0296C7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596B9-FCD7-E080-9EF3-4840A2352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6F27D-D807-DCE7-F21D-A03A13F73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0EAD5-8038-4010-9302-68F1BD61C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37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31C0AE-8A50-1410-305F-1F17577E13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CE51F-ED9B-63A0-23B1-A56C06F5B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F6C2A-2C71-9BA9-A96D-28E2D8B4A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074DC-4C02-B60D-E94F-4B273837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B8EC6-F484-7285-90B5-F64B7593B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84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EB9B34-EB53-D905-0D3A-10AD099BD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263B8-F9E4-55DB-E0F7-EAA968DCB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56798-E29A-A9FF-9DA0-62436C800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0FF640-0524-4C8F-96C9-2723A833A99D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D878F-E0DD-AD6A-63C4-0FC33C683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7582F-66EC-9E6E-F464-C95D411F5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ECD440-03F1-4642-B669-7959C2F6C4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33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2613-010A-B5C2-9258-A5C73E6C0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59575"/>
            <a:ext cx="9144000" cy="667829"/>
          </a:xfrm>
        </p:spPr>
        <p:txBody>
          <a:bodyPr>
            <a:normAutofit fontScale="90000"/>
          </a:bodyPr>
          <a:lstStyle/>
          <a:p>
            <a:pPr algn="l"/>
            <a:r>
              <a:rPr lang="en-GB" sz="3100" dirty="0"/>
              <a:t>Contacting</a:t>
            </a:r>
            <a:r>
              <a:rPr lang="en-GB" sz="4800" dirty="0"/>
              <a:t> </a:t>
            </a:r>
            <a:r>
              <a:rPr lang="en-GB" sz="3100" dirty="0" err="1"/>
              <a:t>Maidenhill</a:t>
            </a:r>
            <a:endParaRPr lang="en-GB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AB6BF-C795-0163-0593-816239821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32" y="535050"/>
            <a:ext cx="11329447" cy="592666"/>
          </a:xfrm>
        </p:spPr>
        <p:txBody>
          <a:bodyPr>
            <a:normAutofit/>
          </a:bodyPr>
          <a:lstStyle/>
          <a:p>
            <a:pPr algn="l"/>
            <a:r>
              <a:rPr lang="en-GB" sz="1800" dirty="0"/>
              <a:t>If you need to contact </a:t>
            </a:r>
            <a:r>
              <a:rPr lang="en-GB" sz="1800" dirty="0" err="1"/>
              <a:t>Maidenhill</a:t>
            </a:r>
            <a:r>
              <a:rPr lang="en-GB" sz="1800" dirty="0"/>
              <a:t> School for any reason, you will get the quickest and most tailored response using the following contact information: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A9F869-DD35-D507-236A-DCF48B2A9BCD}"/>
              </a:ext>
            </a:extLst>
          </p:cNvPr>
          <p:cNvSpPr/>
          <p:nvPr/>
        </p:nvSpPr>
        <p:spPr>
          <a:xfrm>
            <a:off x="336634" y="2154620"/>
            <a:ext cx="175611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Absence</a:t>
            </a:r>
            <a:endParaRPr lang="en-GB" sz="1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DCD2BE-0D51-5EAD-755D-7F606A967F4F}"/>
              </a:ext>
            </a:extLst>
          </p:cNvPr>
          <p:cNvSpPr/>
          <p:nvPr/>
        </p:nvSpPr>
        <p:spPr>
          <a:xfrm>
            <a:off x="336634" y="2832739"/>
            <a:ext cx="175611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Safeguarding</a:t>
            </a:r>
            <a:r>
              <a:rPr lang="en-GB" sz="1200" dirty="0"/>
              <a:t>, </a:t>
            </a:r>
            <a:r>
              <a:rPr lang="en-GB" sz="1200" b="1" dirty="0"/>
              <a:t>pastoral</a:t>
            </a:r>
            <a:r>
              <a:rPr lang="en-GB" sz="1200" dirty="0"/>
              <a:t> </a:t>
            </a:r>
            <a:r>
              <a:rPr lang="en-GB" sz="1200" b="1" dirty="0"/>
              <a:t>support</a:t>
            </a:r>
            <a:r>
              <a:rPr lang="en-GB" sz="1200" dirty="0"/>
              <a:t>, </a:t>
            </a:r>
            <a:r>
              <a:rPr lang="en-GB" sz="1200" b="1" dirty="0"/>
              <a:t>social</a:t>
            </a:r>
            <a:r>
              <a:rPr lang="en-GB" sz="1200" dirty="0"/>
              <a:t> issues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4FD5AA-94BB-91E4-A814-CB3B363EF013}"/>
              </a:ext>
            </a:extLst>
          </p:cNvPr>
          <p:cNvSpPr/>
          <p:nvPr/>
        </p:nvSpPr>
        <p:spPr>
          <a:xfrm>
            <a:off x="336634" y="3510858"/>
            <a:ext cx="175611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Teaching</a:t>
            </a:r>
            <a:r>
              <a:rPr lang="en-GB" sz="1200" dirty="0"/>
              <a:t>, </a:t>
            </a:r>
            <a:r>
              <a:rPr lang="en-GB" sz="1200" b="1" dirty="0"/>
              <a:t>Learning</a:t>
            </a:r>
            <a:r>
              <a:rPr lang="en-GB" sz="1200" dirty="0"/>
              <a:t> or </a:t>
            </a:r>
            <a:r>
              <a:rPr lang="en-GB" sz="1200" b="1" dirty="0"/>
              <a:t>Homework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484731-B4C6-4CA0-D476-F82D8F0217E5}"/>
              </a:ext>
            </a:extLst>
          </p:cNvPr>
          <p:cNvSpPr/>
          <p:nvPr/>
        </p:nvSpPr>
        <p:spPr>
          <a:xfrm>
            <a:off x="200152" y="1292735"/>
            <a:ext cx="3251200" cy="5926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/>
              <a:t>I have a query about…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F0D44D-F3FE-64D8-FF69-0951C7AB519C}"/>
              </a:ext>
            </a:extLst>
          </p:cNvPr>
          <p:cNvSpPr/>
          <p:nvPr/>
        </p:nvSpPr>
        <p:spPr>
          <a:xfrm>
            <a:off x="336634" y="5482018"/>
            <a:ext cx="175611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Something else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F472D8-88C6-B7ED-ACB0-074BFA67B414}"/>
              </a:ext>
            </a:extLst>
          </p:cNvPr>
          <p:cNvSpPr/>
          <p:nvPr/>
        </p:nvSpPr>
        <p:spPr>
          <a:xfrm>
            <a:off x="336634" y="4186893"/>
            <a:ext cx="1756117" cy="4476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Admin including </a:t>
            </a:r>
            <a:r>
              <a:rPr lang="en-GB" sz="1200" b="1" dirty="0"/>
              <a:t>general</a:t>
            </a:r>
            <a:r>
              <a:rPr lang="en-GB" sz="1200" dirty="0"/>
              <a:t> </a:t>
            </a:r>
            <a:r>
              <a:rPr lang="en-GB" sz="1200" b="1" dirty="0"/>
              <a:t>queries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87CF51-CE20-1286-5296-9B03DA22E791}"/>
              </a:ext>
            </a:extLst>
          </p:cNvPr>
          <p:cNvSpPr/>
          <p:nvPr/>
        </p:nvSpPr>
        <p:spPr>
          <a:xfrm>
            <a:off x="342391" y="4818901"/>
            <a:ext cx="175611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SEND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5A2295-6878-01EF-0468-215B57DDE083}"/>
              </a:ext>
            </a:extLst>
          </p:cNvPr>
          <p:cNvSpPr/>
          <p:nvPr/>
        </p:nvSpPr>
        <p:spPr>
          <a:xfrm>
            <a:off x="3013891" y="2154620"/>
            <a:ext cx="188287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Attendance/Attendance support officer</a:t>
            </a:r>
            <a:endParaRPr lang="en-GB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D3EDD-8E51-4A14-9111-AC028A2A3B8A}"/>
              </a:ext>
            </a:extLst>
          </p:cNvPr>
          <p:cNvSpPr/>
          <p:nvPr/>
        </p:nvSpPr>
        <p:spPr>
          <a:xfrm>
            <a:off x="3013891" y="2832739"/>
            <a:ext cx="188287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Head of Year</a:t>
            </a:r>
            <a:endParaRPr lang="en-GB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53D46C-8E8E-3E20-8AF7-0A1B6C4D8641}"/>
              </a:ext>
            </a:extLst>
          </p:cNvPr>
          <p:cNvSpPr/>
          <p:nvPr/>
        </p:nvSpPr>
        <p:spPr>
          <a:xfrm>
            <a:off x="3047384" y="3508121"/>
            <a:ext cx="1849384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Classroom Teacher</a:t>
            </a:r>
            <a:endParaRPr lang="en-GB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70DA16-52E8-630F-0286-04FEE3C6BACA}"/>
              </a:ext>
            </a:extLst>
          </p:cNvPr>
          <p:cNvSpPr/>
          <p:nvPr/>
        </p:nvSpPr>
        <p:spPr>
          <a:xfrm>
            <a:off x="3013891" y="4188977"/>
            <a:ext cx="188287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Main Office</a:t>
            </a:r>
            <a:endParaRPr lang="en-GB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75CFEC-3F8B-F214-BB31-013DD4464A82}"/>
              </a:ext>
            </a:extLst>
          </p:cNvPr>
          <p:cNvSpPr/>
          <p:nvPr/>
        </p:nvSpPr>
        <p:spPr>
          <a:xfrm>
            <a:off x="3013891" y="4848674"/>
            <a:ext cx="188287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Miss Clarke/Mrs Smith or student’s Key Worker</a:t>
            </a:r>
            <a:endParaRPr lang="en-GB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01E05C-1F7F-6726-8E88-5D0AB740FEAA}"/>
              </a:ext>
            </a:extLst>
          </p:cNvPr>
          <p:cNvSpPr/>
          <p:nvPr/>
        </p:nvSpPr>
        <p:spPr>
          <a:xfrm>
            <a:off x="3013891" y="5482018"/>
            <a:ext cx="1882877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Main Office</a:t>
            </a:r>
            <a:endParaRPr lang="en-GB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B1847F-B766-AD11-E5EC-9BC3E7C4B33E}"/>
              </a:ext>
            </a:extLst>
          </p:cNvPr>
          <p:cNvSpPr/>
          <p:nvPr/>
        </p:nvSpPr>
        <p:spPr>
          <a:xfrm>
            <a:off x="4903988" y="6264628"/>
            <a:ext cx="2833749" cy="30088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Please allow 48 hours for a response.  </a:t>
            </a:r>
            <a:endParaRPr lang="en-GB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26E08A-7A21-8C85-0284-6F5223153920}"/>
              </a:ext>
            </a:extLst>
          </p:cNvPr>
          <p:cNvSpPr/>
          <p:nvPr/>
        </p:nvSpPr>
        <p:spPr>
          <a:xfrm>
            <a:off x="8922012" y="1471314"/>
            <a:ext cx="3069836" cy="360745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dirty="0"/>
              <a:t>In the unlikely event your query is not resolved, please contact the relevant line manager.  </a:t>
            </a:r>
            <a:endParaRPr lang="en-GB" sz="10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9A65C2-6978-B69B-2AA5-9E9491A32069}"/>
              </a:ext>
            </a:extLst>
          </p:cNvPr>
          <p:cNvSpPr/>
          <p:nvPr/>
        </p:nvSpPr>
        <p:spPr>
          <a:xfrm>
            <a:off x="5780362" y="2177959"/>
            <a:ext cx="2841931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attendance@maidenhill.gloucs.sch.uk</a:t>
            </a:r>
            <a:endParaRPr lang="en-GB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7F7EA7-340D-F24F-95E5-D6E1D2D8EFFC}"/>
              </a:ext>
            </a:extLst>
          </p:cNvPr>
          <p:cNvSpPr/>
          <p:nvPr/>
        </p:nvSpPr>
        <p:spPr>
          <a:xfrm>
            <a:off x="5780362" y="2829140"/>
            <a:ext cx="2841931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E.g. pward@maidenhill.gloucs.sch.uk</a:t>
            </a:r>
            <a:endParaRPr lang="en-GB" sz="1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BF2253-C16E-0D7A-E71F-AA4FB27166C9}"/>
              </a:ext>
            </a:extLst>
          </p:cNvPr>
          <p:cNvSpPr/>
          <p:nvPr/>
        </p:nvSpPr>
        <p:spPr>
          <a:xfrm>
            <a:off x="5780362" y="3480321"/>
            <a:ext cx="2841931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E.g. dnash@maidenhill.gloucs.sch.uk</a:t>
            </a:r>
            <a:endParaRPr lang="en-GB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D5DE58-FB37-7FBF-DFE0-8CB3226598C1}"/>
              </a:ext>
            </a:extLst>
          </p:cNvPr>
          <p:cNvSpPr/>
          <p:nvPr/>
        </p:nvSpPr>
        <p:spPr>
          <a:xfrm>
            <a:off x="5780361" y="4179656"/>
            <a:ext cx="2841931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office@maidenhill.gloucs.sch.uk</a:t>
            </a:r>
            <a:endParaRPr lang="en-GB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9F8726-ACEA-2CD0-C44A-ADDD13422CB3}"/>
              </a:ext>
            </a:extLst>
          </p:cNvPr>
          <p:cNvSpPr/>
          <p:nvPr/>
        </p:nvSpPr>
        <p:spPr>
          <a:xfrm>
            <a:off x="5780361" y="4838283"/>
            <a:ext cx="2841931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E.g. iclarke@maidenhill.gloucs.sch.uk</a:t>
            </a:r>
            <a:endParaRPr lang="en-GB" sz="14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7B25C1-6FC3-575E-1839-ADF8C948917D}"/>
              </a:ext>
            </a:extLst>
          </p:cNvPr>
          <p:cNvSpPr/>
          <p:nvPr/>
        </p:nvSpPr>
        <p:spPr>
          <a:xfrm>
            <a:off x="5780362" y="5482018"/>
            <a:ext cx="2841931" cy="44767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office@maidenhill.gloucs.sch.uk</a:t>
            </a:r>
            <a:endParaRPr lang="en-GB" sz="14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979E773-5BCC-3F87-B0E9-8411014AA9FA}"/>
              </a:ext>
            </a:extLst>
          </p:cNvPr>
          <p:cNvCxnSpPr/>
          <p:nvPr/>
        </p:nvCxnSpPr>
        <p:spPr>
          <a:xfrm>
            <a:off x="2253006" y="237845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D23F841-F687-D194-F5CE-B28E0EED2903}"/>
              </a:ext>
            </a:extLst>
          </p:cNvPr>
          <p:cNvCxnSpPr/>
          <p:nvPr/>
        </p:nvCxnSpPr>
        <p:spPr>
          <a:xfrm>
            <a:off x="2253006" y="305297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48926B-B1EE-7D76-BD16-9DF7F50F5A9B}"/>
              </a:ext>
            </a:extLst>
          </p:cNvPr>
          <p:cNvCxnSpPr/>
          <p:nvPr/>
        </p:nvCxnSpPr>
        <p:spPr>
          <a:xfrm>
            <a:off x="2253006" y="372749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3BE9226-DE67-6325-D799-24109480664A}"/>
              </a:ext>
            </a:extLst>
          </p:cNvPr>
          <p:cNvCxnSpPr/>
          <p:nvPr/>
        </p:nvCxnSpPr>
        <p:spPr>
          <a:xfrm>
            <a:off x="2253006" y="440201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C26A86B-F9D3-EC28-E838-12156F0201FB}"/>
              </a:ext>
            </a:extLst>
          </p:cNvPr>
          <p:cNvCxnSpPr/>
          <p:nvPr/>
        </p:nvCxnSpPr>
        <p:spPr>
          <a:xfrm>
            <a:off x="2253006" y="507653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4E873FB-1AFB-8E12-3F03-D3E955C2F971}"/>
              </a:ext>
            </a:extLst>
          </p:cNvPr>
          <p:cNvCxnSpPr/>
          <p:nvPr/>
        </p:nvCxnSpPr>
        <p:spPr>
          <a:xfrm>
            <a:off x="2253006" y="575105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4E69BEA-5A35-8986-C0FB-3FEFD8AC98DD}"/>
              </a:ext>
            </a:extLst>
          </p:cNvPr>
          <p:cNvCxnSpPr/>
          <p:nvPr/>
        </p:nvCxnSpPr>
        <p:spPr>
          <a:xfrm>
            <a:off x="4978924" y="237845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9735443-11AD-6D9C-FF20-9DF5CEF3853F}"/>
              </a:ext>
            </a:extLst>
          </p:cNvPr>
          <p:cNvCxnSpPr/>
          <p:nvPr/>
        </p:nvCxnSpPr>
        <p:spPr>
          <a:xfrm>
            <a:off x="4978924" y="306687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3C137D2-0164-8392-A43C-CA9793EC453F}"/>
              </a:ext>
            </a:extLst>
          </p:cNvPr>
          <p:cNvCxnSpPr/>
          <p:nvPr/>
        </p:nvCxnSpPr>
        <p:spPr>
          <a:xfrm>
            <a:off x="4978924" y="375529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081D5C9-A7CC-B45C-B561-D433BF5E31E4}"/>
              </a:ext>
            </a:extLst>
          </p:cNvPr>
          <p:cNvCxnSpPr/>
          <p:nvPr/>
        </p:nvCxnSpPr>
        <p:spPr>
          <a:xfrm>
            <a:off x="4978924" y="4402017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71747F8-EC02-CAD9-7845-4BCC30E2B315}"/>
              </a:ext>
            </a:extLst>
          </p:cNvPr>
          <p:cNvCxnSpPr/>
          <p:nvPr/>
        </p:nvCxnSpPr>
        <p:spPr>
          <a:xfrm>
            <a:off x="4978924" y="5061639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F5925A-8008-3E6C-6530-6AC4EBE5636F}"/>
              </a:ext>
            </a:extLst>
          </p:cNvPr>
          <p:cNvCxnSpPr/>
          <p:nvPr/>
        </p:nvCxnSpPr>
        <p:spPr>
          <a:xfrm>
            <a:off x="4978924" y="5738354"/>
            <a:ext cx="6787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A14784C-A518-F94A-D822-DC54479DACD0}"/>
              </a:ext>
            </a:extLst>
          </p:cNvPr>
          <p:cNvSpPr/>
          <p:nvPr/>
        </p:nvSpPr>
        <p:spPr>
          <a:xfrm>
            <a:off x="8930486" y="2177959"/>
            <a:ext cx="3069836" cy="447674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i="1" dirty="0"/>
              <a:t>Mr Hara   ahara@maidenhill.gloucs.sch.uk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694F28B-2A72-60AB-ECE3-5373AB78C30B}"/>
              </a:ext>
            </a:extLst>
          </p:cNvPr>
          <p:cNvCxnSpPr>
            <a:cxnSpLocks/>
          </p:cNvCxnSpPr>
          <p:nvPr/>
        </p:nvCxnSpPr>
        <p:spPr>
          <a:xfrm>
            <a:off x="10476322" y="1832059"/>
            <a:ext cx="0" cy="3225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E7D226CF-EBDD-A491-17F7-59D89AF19A84}"/>
              </a:ext>
            </a:extLst>
          </p:cNvPr>
          <p:cNvSpPr/>
          <p:nvPr/>
        </p:nvSpPr>
        <p:spPr>
          <a:xfrm>
            <a:off x="8930486" y="2843040"/>
            <a:ext cx="3069836" cy="447674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i="1" dirty="0"/>
              <a:t>Mr Hara   ahara@maidenhill.gloucs.sch.uk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9B3DD3D-08FB-B527-F9BC-FDE71D2BBE8F}"/>
              </a:ext>
            </a:extLst>
          </p:cNvPr>
          <p:cNvSpPr/>
          <p:nvPr/>
        </p:nvSpPr>
        <p:spPr>
          <a:xfrm>
            <a:off x="8930486" y="3508121"/>
            <a:ext cx="3069836" cy="447674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i="1" dirty="0"/>
              <a:t>Miss Martin   smartin@maidenhill.gloucs.sch.uk</a:t>
            </a:r>
            <a:endParaRPr lang="en-GB" sz="1050" i="1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58F8C5E-607B-B31B-F331-0E36468923A9}"/>
              </a:ext>
            </a:extLst>
          </p:cNvPr>
          <p:cNvSpPr/>
          <p:nvPr/>
        </p:nvSpPr>
        <p:spPr>
          <a:xfrm>
            <a:off x="8930486" y="4173202"/>
            <a:ext cx="3069836" cy="447674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i="1" dirty="0"/>
              <a:t>Mr Rome   arome@maidenhill.gloucs.sch.uk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5AC687-3E9A-CD94-23FE-596A6533047C}"/>
              </a:ext>
            </a:extLst>
          </p:cNvPr>
          <p:cNvSpPr/>
          <p:nvPr/>
        </p:nvSpPr>
        <p:spPr>
          <a:xfrm>
            <a:off x="8930486" y="4838283"/>
            <a:ext cx="3069836" cy="447674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i="1" dirty="0"/>
              <a:t>Mrs Gough   lgough@maidenhill.gloucs.sch.uk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27C2792-47C8-4AF8-542A-4199E97D6B73}"/>
              </a:ext>
            </a:extLst>
          </p:cNvPr>
          <p:cNvSpPr/>
          <p:nvPr/>
        </p:nvSpPr>
        <p:spPr>
          <a:xfrm>
            <a:off x="8930486" y="5503364"/>
            <a:ext cx="3069836" cy="447674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i="1" dirty="0"/>
              <a:t>Mr Rome   arome@maidenhill.gloucs.sch.uk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140D075-804D-D8B7-3BA2-3322A2861787}"/>
              </a:ext>
            </a:extLst>
          </p:cNvPr>
          <p:cNvSpPr/>
          <p:nvPr/>
        </p:nvSpPr>
        <p:spPr>
          <a:xfrm>
            <a:off x="8930486" y="6225537"/>
            <a:ext cx="3069836" cy="447674"/>
          </a:xfrm>
          <a:prstGeom prst="rect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/>
              <a:t>If your query remains unresolved, please contact the Headteacher via the main office.</a:t>
            </a:r>
            <a:endParaRPr lang="en-GB" sz="1100" dirty="0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41D0A86-3661-C118-0866-8652FD09CC92}"/>
              </a:ext>
            </a:extLst>
          </p:cNvPr>
          <p:cNvCxnSpPr>
            <a:cxnSpLocks/>
          </p:cNvCxnSpPr>
          <p:nvPr/>
        </p:nvCxnSpPr>
        <p:spPr>
          <a:xfrm flipH="1">
            <a:off x="10477480" y="5975389"/>
            <a:ext cx="1" cy="193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9" name="Picture 48" descr="A red and white flower&#10;&#10;AI-generated content may be incorrect.">
            <a:extLst>
              <a:ext uri="{FF2B5EF4-FFF2-40B4-BE49-F238E27FC236}">
                <a16:creationId xmlns:a16="http://schemas.microsoft.com/office/drawing/2014/main" id="{F04CEEC1-A404-529A-9CAC-A0B2290C7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2676" y="89914"/>
            <a:ext cx="501192" cy="50119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BAEA03-FF82-0670-4A5F-32C63F86CD0A}"/>
              </a:ext>
            </a:extLst>
          </p:cNvPr>
          <p:cNvSpPr/>
          <p:nvPr/>
        </p:nvSpPr>
        <p:spPr>
          <a:xfrm>
            <a:off x="1428445" y="6120266"/>
            <a:ext cx="2282794" cy="59266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For reporting student absence, please use </a:t>
            </a:r>
            <a:r>
              <a:rPr lang="en-GB" sz="1200" b="1" dirty="0" err="1"/>
              <a:t>Classcharts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577287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20219</TotalTime>
  <Words>257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Contacting Maidenhill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Andy Hunter</dc:creator>
  <cp:lastModifiedBy>Andrew Rome</cp:lastModifiedBy>
  <cp:revision>3</cp:revision>
  <cp:lastPrinted>2025-10-06T08:00:25Z</cp:lastPrinted>
  <dcterms:created xsi:type="dcterms:W3CDTF">2025-10-06T07:33:53Z</dcterms:created>
  <dcterms:modified xsi:type="dcterms:W3CDTF">2026-10-19T11:31:51Z</dcterms:modified>
</cp:coreProperties>
</file>